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5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672" r:id="rId2"/>
    <p:sldMasterId id="2147483684" r:id="rId3"/>
    <p:sldMasterId id="2147483696" r:id="rId4"/>
    <p:sldMasterId id="2147483708" r:id="rId5"/>
    <p:sldMasterId id="2147483720" r:id="rId6"/>
  </p:sldMasterIdLst>
  <p:notesMasterIdLst>
    <p:notesMasterId r:id="rId29"/>
  </p:notesMasterIdLst>
  <p:handoutMasterIdLst>
    <p:handoutMasterId r:id="rId30"/>
  </p:handoutMasterIdLst>
  <p:sldIdLst>
    <p:sldId id="257" r:id="rId7"/>
    <p:sldId id="288" r:id="rId8"/>
    <p:sldId id="290" r:id="rId9"/>
    <p:sldId id="267" r:id="rId10"/>
    <p:sldId id="277" r:id="rId11"/>
    <p:sldId id="282" r:id="rId12"/>
    <p:sldId id="287" r:id="rId13"/>
    <p:sldId id="271" r:id="rId14"/>
    <p:sldId id="297" r:id="rId15"/>
    <p:sldId id="279" r:id="rId16"/>
    <p:sldId id="272" r:id="rId17"/>
    <p:sldId id="298" r:id="rId18"/>
    <p:sldId id="299" r:id="rId19"/>
    <p:sldId id="302" r:id="rId20"/>
    <p:sldId id="295" r:id="rId21"/>
    <p:sldId id="301" r:id="rId22"/>
    <p:sldId id="273" r:id="rId23"/>
    <p:sldId id="274" r:id="rId24"/>
    <p:sldId id="291" r:id="rId25"/>
    <p:sldId id="318" r:id="rId26"/>
    <p:sldId id="321" r:id="rId27"/>
    <p:sldId id="278" r:id="rId28"/>
  </p:sldIdLst>
  <p:sldSz cx="9144000" cy="6858000" type="screen4x3"/>
  <p:notesSz cx="6858000" cy="9945688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27" autoAdjust="0"/>
    <p:restoredTop sz="94660"/>
  </p:normalViewPr>
  <p:slideViewPr>
    <p:cSldViewPr>
      <p:cViewPr varScale="1">
        <p:scale>
          <a:sx n="109" d="100"/>
          <a:sy n="109" d="100"/>
        </p:scale>
        <p:origin x="352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AA7F78-5B1F-4591-BFAC-C1899A89023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9DB6B9F6-D322-4CDD-BDD9-DF12C653DAD8}">
      <dgm:prSet phldrT="[Tekst]" custT="1"/>
      <dgm:spPr/>
      <dgm:t>
        <a:bodyPr/>
        <a:lstStyle/>
        <a:p>
          <a:pPr algn="ctr">
            <a:spcAft>
              <a:spcPts val="0"/>
            </a:spcAft>
          </a:pPr>
          <a:r>
            <a:rPr lang="nl-NL" sz="2400" b="1" dirty="0">
              <a:solidFill>
                <a:schemeClr val="tx2">
                  <a:lumMod val="95000"/>
                  <a:lumOff val="5000"/>
                </a:schemeClr>
              </a:solidFill>
            </a:rPr>
            <a:t>“VERSTAND” </a:t>
          </a:r>
        </a:p>
        <a:p>
          <a:pPr algn="ctr">
            <a:spcAft>
              <a:spcPts val="0"/>
            </a:spcAft>
          </a:pPr>
          <a:r>
            <a:rPr lang="nl-NL" sz="2000" dirty="0">
              <a:solidFill>
                <a:schemeClr val="tx2">
                  <a:lumMod val="95000"/>
                  <a:lumOff val="5000"/>
                </a:schemeClr>
              </a:solidFill>
            </a:rPr>
            <a:t>observeren, redeneren, betekenis verlenen, besluiten: controle centrum</a:t>
          </a:r>
        </a:p>
        <a:p>
          <a:pPr algn="ctr">
            <a:spcAft>
              <a:spcPts val="0"/>
            </a:spcAft>
          </a:pPr>
          <a:r>
            <a:rPr lang="en-US" sz="2000" dirty="0">
              <a:solidFill>
                <a:schemeClr val="tx2">
                  <a:lumMod val="95000"/>
                  <a:lumOff val="5000"/>
                </a:schemeClr>
              </a:solidFill>
            </a:rPr>
            <a:t>VERGETEN EN VERGEVEN</a:t>
          </a:r>
          <a:endParaRPr lang="nl-NL" sz="2000" dirty="0">
            <a:solidFill>
              <a:schemeClr val="tx2">
                <a:lumMod val="95000"/>
                <a:lumOff val="5000"/>
              </a:schemeClr>
            </a:solidFill>
          </a:endParaRPr>
        </a:p>
      </dgm:t>
    </dgm:pt>
    <dgm:pt modelId="{CB100C99-8764-4D17-9546-3A6621E8D109}" type="parTrans" cxnId="{40084075-7517-471D-8887-4E1723D0CFC8}">
      <dgm:prSet/>
      <dgm:spPr/>
      <dgm:t>
        <a:bodyPr/>
        <a:lstStyle/>
        <a:p>
          <a:endParaRPr lang="nl-NL"/>
        </a:p>
      </dgm:t>
    </dgm:pt>
    <dgm:pt modelId="{F8E001CB-06C2-4F8C-BAEC-21E0FE4EA16D}" type="sibTrans" cxnId="{40084075-7517-471D-8887-4E1723D0CFC8}">
      <dgm:prSet/>
      <dgm:spPr/>
      <dgm:t>
        <a:bodyPr/>
        <a:lstStyle/>
        <a:p>
          <a:endParaRPr lang="nl-NL"/>
        </a:p>
      </dgm:t>
    </dgm:pt>
    <dgm:pt modelId="{BD3D31F4-4CC8-46DC-976A-CC6D824E723F}">
      <dgm:prSet phldrT="[Tekst]" custT="1"/>
      <dgm:spPr/>
      <dgm:t>
        <a:bodyPr/>
        <a:lstStyle/>
        <a:p>
          <a:pPr algn="ctr">
            <a:spcAft>
              <a:spcPts val="0"/>
            </a:spcAft>
          </a:pPr>
          <a:r>
            <a:rPr lang="nl-NL" sz="2400" b="1" dirty="0">
              <a:solidFill>
                <a:schemeClr val="tx2">
                  <a:lumMod val="95000"/>
                  <a:lumOff val="5000"/>
                </a:schemeClr>
              </a:solidFill>
            </a:rPr>
            <a:t>EMOTIONELE BREIN</a:t>
          </a:r>
        </a:p>
        <a:p>
          <a:pPr algn="ctr">
            <a:spcAft>
              <a:spcPts val="0"/>
            </a:spcAft>
          </a:pPr>
          <a:r>
            <a:rPr lang="nl-NL" sz="2000" dirty="0">
              <a:solidFill>
                <a:schemeClr val="tx2">
                  <a:lumMod val="95000"/>
                  <a:lumOff val="5000"/>
                </a:schemeClr>
              </a:solidFill>
            </a:rPr>
            <a:t>roep om actie, motiveert, alarm</a:t>
          </a:r>
        </a:p>
        <a:p>
          <a:pPr algn="ctr">
            <a:spcAft>
              <a:spcPts val="0"/>
            </a:spcAft>
          </a:pPr>
          <a:r>
            <a:rPr lang="nl-NL" sz="2000" dirty="0">
              <a:solidFill>
                <a:schemeClr val="tx2">
                  <a:lumMod val="95000"/>
                  <a:lumOff val="5000"/>
                </a:schemeClr>
              </a:solidFill>
            </a:rPr>
            <a:t>OOG OM OOG, TAND OM TAND </a:t>
          </a:r>
        </a:p>
      </dgm:t>
    </dgm:pt>
    <dgm:pt modelId="{922A5C28-1F17-4F4F-A4C6-26D028F2F891}" type="parTrans" cxnId="{73020880-4177-4B23-B245-FFA4DA50357E}">
      <dgm:prSet/>
      <dgm:spPr/>
      <dgm:t>
        <a:bodyPr/>
        <a:lstStyle/>
        <a:p>
          <a:endParaRPr lang="nl-NL"/>
        </a:p>
      </dgm:t>
    </dgm:pt>
    <dgm:pt modelId="{C79A9D8D-9198-43A0-B825-C1F8821FB595}" type="sibTrans" cxnId="{73020880-4177-4B23-B245-FFA4DA50357E}">
      <dgm:prSet/>
      <dgm:spPr/>
      <dgm:t>
        <a:bodyPr/>
        <a:lstStyle/>
        <a:p>
          <a:endParaRPr lang="nl-NL"/>
        </a:p>
      </dgm:t>
    </dgm:pt>
    <dgm:pt modelId="{0A8F6BB5-6950-4536-8E98-EF836D61C51B}">
      <dgm:prSet phldrT="[Tekst]" custT="1"/>
      <dgm:spPr/>
      <dgm:t>
        <a:bodyPr/>
        <a:lstStyle/>
        <a:p>
          <a:pPr algn="ctr"/>
          <a:r>
            <a:rPr lang="nl-NL" sz="2400" b="1" dirty="0">
              <a:solidFill>
                <a:schemeClr val="tx2">
                  <a:lumMod val="95000"/>
                  <a:lumOff val="5000"/>
                </a:schemeClr>
              </a:solidFill>
            </a:rPr>
            <a:t>REPTIELENBREIN</a:t>
          </a:r>
          <a:endParaRPr lang="nl-NL" sz="2000" b="1" dirty="0">
            <a:solidFill>
              <a:schemeClr val="tx2">
                <a:lumMod val="95000"/>
                <a:lumOff val="5000"/>
              </a:schemeClr>
            </a:solidFill>
          </a:endParaRPr>
        </a:p>
        <a:p>
          <a:pPr algn="ctr"/>
          <a:r>
            <a:rPr lang="nl-NL" sz="2000" dirty="0">
              <a:solidFill>
                <a:schemeClr val="tx2">
                  <a:lumMod val="95000"/>
                  <a:lumOff val="5000"/>
                </a:schemeClr>
              </a:solidFill>
            </a:rPr>
            <a:t>Reflex, lijf en zintuigen, automatische programma’s</a:t>
          </a:r>
        </a:p>
      </dgm:t>
    </dgm:pt>
    <dgm:pt modelId="{EC860C6C-9ADE-40D1-A475-AB168A521288}" type="parTrans" cxnId="{232123FA-0096-4ED8-A9CA-8A41A434668E}">
      <dgm:prSet/>
      <dgm:spPr/>
      <dgm:t>
        <a:bodyPr/>
        <a:lstStyle/>
        <a:p>
          <a:endParaRPr lang="nl-NL"/>
        </a:p>
      </dgm:t>
    </dgm:pt>
    <dgm:pt modelId="{F4CB0DFD-1C77-443B-8E36-C708C54C965E}" type="sibTrans" cxnId="{232123FA-0096-4ED8-A9CA-8A41A434668E}">
      <dgm:prSet/>
      <dgm:spPr/>
      <dgm:t>
        <a:bodyPr/>
        <a:lstStyle/>
        <a:p>
          <a:endParaRPr lang="nl-NL"/>
        </a:p>
      </dgm:t>
    </dgm:pt>
    <dgm:pt modelId="{DD0C3560-B213-42A1-9D44-F056E93F711D}">
      <dgm:prSet/>
      <dgm:spPr>
        <a:ln>
          <a:noFill/>
        </a:ln>
      </dgm:spPr>
      <dgm:t>
        <a:bodyPr/>
        <a:lstStyle/>
        <a:p>
          <a:r>
            <a:rPr lang="en-US" dirty="0"/>
            <a:t>.</a:t>
          </a:r>
          <a:endParaRPr lang="nl-NL" dirty="0"/>
        </a:p>
      </dgm:t>
    </dgm:pt>
    <dgm:pt modelId="{E185A98D-845E-4D1B-BDD8-236DE00B5D04}" type="parTrans" cxnId="{4A14F13D-8E29-43BA-A7A8-C65EA0FD4EDD}">
      <dgm:prSet/>
      <dgm:spPr/>
      <dgm:t>
        <a:bodyPr/>
        <a:lstStyle/>
        <a:p>
          <a:endParaRPr lang="nl-NL"/>
        </a:p>
      </dgm:t>
    </dgm:pt>
    <dgm:pt modelId="{299ED0AD-4210-4583-AE3C-F751F15FCA7C}" type="sibTrans" cxnId="{4A14F13D-8E29-43BA-A7A8-C65EA0FD4EDD}">
      <dgm:prSet/>
      <dgm:spPr/>
      <dgm:t>
        <a:bodyPr/>
        <a:lstStyle/>
        <a:p>
          <a:endParaRPr lang="nl-NL"/>
        </a:p>
      </dgm:t>
    </dgm:pt>
    <dgm:pt modelId="{B4978E1F-4EF9-44C2-8A02-9513FE14A3BF}" type="pres">
      <dgm:prSet presAssocID="{C5AA7F78-5B1F-4591-BFAC-C1899A890236}" presName="linear" presStyleCnt="0">
        <dgm:presLayoutVars>
          <dgm:dir/>
          <dgm:animLvl val="lvl"/>
          <dgm:resizeHandles val="exact"/>
        </dgm:presLayoutVars>
      </dgm:prSet>
      <dgm:spPr/>
    </dgm:pt>
    <dgm:pt modelId="{20E74845-20D3-4299-97C2-A032B73BCA04}" type="pres">
      <dgm:prSet presAssocID="{9DB6B9F6-D322-4CDD-BDD9-DF12C653DAD8}" presName="parentLin" presStyleCnt="0"/>
      <dgm:spPr/>
    </dgm:pt>
    <dgm:pt modelId="{A6E9E43D-0C47-416E-AFAC-908AB4B5872B}" type="pres">
      <dgm:prSet presAssocID="{9DB6B9F6-D322-4CDD-BDD9-DF12C653DAD8}" presName="parentLeftMargin" presStyleLbl="node1" presStyleIdx="0" presStyleCnt="3"/>
      <dgm:spPr/>
    </dgm:pt>
    <dgm:pt modelId="{0A5D62D4-4164-4214-8D1D-76C5B32790B9}" type="pres">
      <dgm:prSet presAssocID="{9DB6B9F6-D322-4CDD-BDD9-DF12C653DAD8}" presName="parentText" presStyleLbl="node1" presStyleIdx="0" presStyleCnt="3" custScaleX="150037" custScaleY="245667" custLinFactNeighborX="-75257" custLinFactNeighborY="36348">
        <dgm:presLayoutVars>
          <dgm:chMax val="0"/>
          <dgm:bulletEnabled val="1"/>
        </dgm:presLayoutVars>
      </dgm:prSet>
      <dgm:spPr/>
    </dgm:pt>
    <dgm:pt modelId="{F2E8F13B-E76F-4E48-B4CC-ACEB2B78457B}" type="pres">
      <dgm:prSet presAssocID="{9DB6B9F6-D322-4CDD-BDD9-DF12C653DAD8}" presName="negativeSpace" presStyleCnt="0"/>
      <dgm:spPr/>
    </dgm:pt>
    <dgm:pt modelId="{9D617F18-B647-4261-93C1-199BFE43E761}" type="pres">
      <dgm:prSet presAssocID="{9DB6B9F6-D322-4CDD-BDD9-DF12C653DAD8}" presName="childText" presStyleLbl="conFgAcc1" presStyleIdx="0" presStyleCnt="3" custScaleY="98701">
        <dgm:presLayoutVars>
          <dgm:bulletEnabled val="1"/>
        </dgm:presLayoutVars>
      </dgm:prSet>
      <dgm:spPr>
        <a:noFill/>
        <a:ln>
          <a:noFill/>
        </a:ln>
      </dgm:spPr>
    </dgm:pt>
    <dgm:pt modelId="{8AB124CE-F3DB-432A-889A-32366B2A3D79}" type="pres">
      <dgm:prSet presAssocID="{F8E001CB-06C2-4F8C-BAEC-21E0FE4EA16D}" presName="spaceBetweenRectangles" presStyleCnt="0"/>
      <dgm:spPr/>
    </dgm:pt>
    <dgm:pt modelId="{B160B434-5DF4-409D-9EAD-7A472A6E2832}" type="pres">
      <dgm:prSet presAssocID="{BD3D31F4-4CC8-46DC-976A-CC6D824E723F}" presName="parentLin" presStyleCnt="0"/>
      <dgm:spPr/>
    </dgm:pt>
    <dgm:pt modelId="{EE65C063-1FF5-49B9-BE22-EE687B81CC7C}" type="pres">
      <dgm:prSet presAssocID="{BD3D31F4-4CC8-46DC-976A-CC6D824E723F}" presName="parentLeftMargin" presStyleLbl="node1" presStyleIdx="0" presStyleCnt="3"/>
      <dgm:spPr/>
    </dgm:pt>
    <dgm:pt modelId="{24C5344A-5BC9-4909-90EB-289854962F36}" type="pres">
      <dgm:prSet presAssocID="{BD3D31F4-4CC8-46DC-976A-CC6D824E723F}" presName="parentText" presStyleLbl="node1" presStyleIdx="1" presStyleCnt="3" custScaleX="137560" custScaleY="193759" custLinFactNeighborX="-54433" custLinFactNeighborY="37568">
        <dgm:presLayoutVars>
          <dgm:chMax val="0"/>
          <dgm:bulletEnabled val="1"/>
        </dgm:presLayoutVars>
      </dgm:prSet>
      <dgm:spPr/>
    </dgm:pt>
    <dgm:pt modelId="{7EF24826-063C-43CD-ABC0-466EEB4391D4}" type="pres">
      <dgm:prSet presAssocID="{BD3D31F4-4CC8-46DC-976A-CC6D824E723F}" presName="negativeSpace" presStyleCnt="0"/>
      <dgm:spPr/>
    </dgm:pt>
    <dgm:pt modelId="{B465A5F6-4E7D-4413-907F-A9097EC4EF7A}" type="pres">
      <dgm:prSet presAssocID="{BD3D31F4-4CC8-46DC-976A-CC6D824E723F}" presName="childText" presStyleLbl="conFgAcc1" presStyleIdx="1" presStyleCnt="3" custScaleY="81507">
        <dgm:presLayoutVars>
          <dgm:bulletEnabled val="1"/>
        </dgm:presLayoutVars>
      </dgm:prSet>
      <dgm:spPr/>
    </dgm:pt>
    <dgm:pt modelId="{61C76956-ECCF-4807-B1F3-F259034DB51D}" type="pres">
      <dgm:prSet presAssocID="{C79A9D8D-9198-43A0-B825-C1F8821FB595}" presName="spaceBetweenRectangles" presStyleCnt="0"/>
      <dgm:spPr/>
    </dgm:pt>
    <dgm:pt modelId="{05F93E11-2C2C-443D-BCF3-4C5E2DAC8EBE}" type="pres">
      <dgm:prSet presAssocID="{0A8F6BB5-6950-4536-8E98-EF836D61C51B}" presName="parentLin" presStyleCnt="0"/>
      <dgm:spPr/>
    </dgm:pt>
    <dgm:pt modelId="{7CC4343D-B12A-4234-88D5-7A023432DF55}" type="pres">
      <dgm:prSet presAssocID="{0A8F6BB5-6950-4536-8E98-EF836D61C51B}" presName="parentLeftMargin" presStyleLbl="node1" presStyleIdx="1" presStyleCnt="3"/>
      <dgm:spPr/>
    </dgm:pt>
    <dgm:pt modelId="{9707EEC6-E4FC-49D8-B076-DDC135573DFE}" type="pres">
      <dgm:prSet presAssocID="{0A8F6BB5-6950-4536-8E98-EF836D61C51B}" presName="parentText" presStyleLbl="node1" presStyleIdx="2" presStyleCnt="3" custScaleX="188756" custScaleY="204423" custLinFactNeighborX="-73126" custLinFactNeighborY="31535">
        <dgm:presLayoutVars>
          <dgm:chMax val="0"/>
          <dgm:bulletEnabled val="1"/>
        </dgm:presLayoutVars>
      </dgm:prSet>
      <dgm:spPr/>
    </dgm:pt>
    <dgm:pt modelId="{FF3693F5-FD33-4EC5-91B0-DA232FE6BF90}" type="pres">
      <dgm:prSet presAssocID="{0A8F6BB5-6950-4536-8E98-EF836D61C51B}" presName="negativeSpace" presStyleCnt="0"/>
      <dgm:spPr/>
    </dgm:pt>
    <dgm:pt modelId="{BBDA4E42-C4B4-4A7B-AE39-5C5A1ADFDD93}" type="pres">
      <dgm:prSet presAssocID="{0A8F6BB5-6950-4536-8E98-EF836D61C51B}" presName="childText" presStyleLbl="conFgAcc1" presStyleIdx="2" presStyleCnt="3">
        <dgm:presLayoutVars>
          <dgm:bulletEnabled val="1"/>
        </dgm:presLayoutVars>
      </dgm:prSet>
      <dgm:spPr>
        <a:ln>
          <a:noFill/>
        </a:ln>
      </dgm:spPr>
    </dgm:pt>
  </dgm:ptLst>
  <dgm:cxnLst>
    <dgm:cxn modelId="{53FECA0C-5B22-4B49-BBC7-5A679F6968FB}" type="presOf" srcId="{DD0C3560-B213-42A1-9D44-F056E93F711D}" destId="{B465A5F6-4E7D-4413-907F-A9097EC4EF7A}" srcOrd="0" destOrd="0" presId="urn:microsoft.com/office/officeart/2005/8/layout/list1"/>
    <dgm:cxn modelId="{4A14F13D-8E29-43BA-A7A8-C65EA0FD4EDD}" srcId="{BD3D31F4-4CC8-46DC-976A-CC6D824E723F}" destId="{DD0C3560-B213-42A1-9D44-F056E93F711D}" srcOrd="0" destOrd="0" parTransId="{E185A98D-845E-4D1B-BDD8-236DE00B5D04}" sibTransId="{299ED0AD-4210-4583-AE3C-F751F15FCA7C}"/>
    <dgm:cxn modelId="{2DED765E-F06C-4A18-B60D-412638D6F328}" type="presOf" srcId="{0A8F6BB5-6950-4536-8E98-EF836D61C51B}" destId="{9707EEC6-E4FC-49D8-B076-DDC135573DFE}" srcOrd="1" destOrd="0" presId="urn:microsoft.com/office/officeart/2005/8/layout/list1"/>
    <dgm:cxn modelId="{AE0BFD4C-7D00-4541-86D1-DEC6062AD200}" type="presOf" srcId="{0A8F6BB5-6950-4536-8E98-EF836D61C51B}" destId="{7CC4343D-B12A-4234-88D5-7A023432DF55}" srcOrd="0" destOrd="0" presId="urn:microsoft.com/office/officeart/2005/8/layout/list1"/>
    <dgm:cxn modelId="{40084075-7517-471D-8887-4E1723D0CFC8}" srcId="{C5AA7F78-5B1F-4591-BFAC-C1899A890236}" destId="{9DB6B9F6-D322-4CDD-BDD9-DF12C653DAD8}" srcOrd="0" destOrd="0" parTransId="{CB100C99-8764-4D17-9546-3A6621E8D109}" sibTransId="{F8E001CB-06C2-4F8C-BAEC-21E0FE4EA16D}"/>
    <dgm:cxn modelId="{73020880-4177-4B23-B245-FFA4DA50357E}" srcId="{C5AA7F78-5B1F-4591-BFAC-C1899A890236}" destId="{BD3D31F4-4CC8-46DC-976A-CC6D824E723F}" srcOrd="1" destOrd="0" parTransId="{922A5C28-1F17-4F4F-A4C6-26D028F2F891}" sibTransId="{C79A9D8D-9198-43A0-B825-C1F8821FB595}"/>
    <dgm:cxn modelId="{1EF5FD81-B0E9-4D1D-9F71-C18EFB262249}" type="presOf" srcId="{C5AA7F78-5B1F-4591-BFAC-C1899A890236}" destId="{B4978E1F-4EF9-44C2-8A02-9513FE14A3BF}" srcOrd="0" destOrd="0" presId="urn:microsoft.com/office/officeart/2005/8/layout/list1"/>
    <dgm:cxn modelId="{570DA5B0-9872-4BB7-AACC-31FD0D1C501F}" type="presOf" srcId="{BD3D31F4-4CC8-46DC-976A-CC6D824E723F}" destId="{EE65C063-1FF5-49B9-BE22-EE687B81CC7C}" srcOrd="0" destOrd="0" presId="urn:microsoft.com/office/officeart/2005/8/layout/list1"/>
    <dgm:cxn modelId="{D9838FB1-9E40-40D9-8231-AD6A9B73F8EE}" type="presOf" srcId="{BD3D31F4-4CC8-46DC-976A-CC6D824E723F}" destId="{24C5344A-5BC9-4909-90EB-289854962F36}" srcOrd="1" destOrd="0" presId="urn:microsoft.com/office/officeart/2005/8/layout/list1"/>
    <dgm:cxn modelId="{3FB1A5BE-EFB0-4418-B8CC-1F9365D215C6}" type="presOf" srcId="{9DB6B9F6-D322-4CDD-BDD9-DF12C653DAD8}" destId="{0A5D62D4-4164-4214-8D1D-76C5B32790B9}" srcOrd="1" destOrd="0" presId="urn:microsoft.com/office/officeart/2005/8/layout/list1"/>
    <dgm:cxn modelId="{28A293D3-1308-496F-9A2A-F19B79914801}" type="presOf" srcId="{9DB6B9F6-D322-4CDD-BDD9-DF12C653DAD8}" destId="{A6E9E43D-0C47-416E-AFAC-908AB4B5872B}" srcOrd="0" destOrd="0" presId="urn:microsoft.com/office/officeart/2005/8/layout/list1"/>
    <dgm:cxn modelId="{232123FA-0096-4ED8-A9CA-8A41A434668E}" srcId="{C5AA7F78-5B1F-4591-BFAC-C1899A890236}" destId="{0A8F6BB5-6950-4536-8E98-EF836D61C51B}" srcOrd="2" destOrd="0" parTransId="{EC860C6C-9ADE-40D1-A475-AB168A521288}" sibTransId="{F4CB0DFD-1C77-443B-8E36-C708C54C965E}"/>
    <dgm:cxn modelId="{7FE7EBE1-4EB4-40FF-B8D7-94D047C44F3E}" type="presParOf" srcId="{B4978E1F-4EF9-44C2-8A02-9513FE14A3BF}" destId="{20E74845-20D3-4299-97C2-A032B73BCA04}" srcOrd="0" destOrd="0" presId="urn:microsoft.com/office/officeart/2005/8/layout/list1"/>
    <dgm:cxn modelId="{2CAE0CF3-76FC-418A-8324-73809A4E674A}" type="presParOf" srcId="{20E74845-20D3-4299-97C2-A032B73BCA04}" destId="{A6E9E43D-0C47-416E-AFAC-908AB4B5872B}" srcOrd="0" destOrd="0" presId="urn:microsoft.com/office/officeart/2005/8/layout/list1"/>
    <dgm:cxn modelId="{D78E5A38-E06B-41F6-9360-80D4ADED0B36}" type="presParOf" srcId="{20E74845-20D3-4299-97C2-A032B73BCA04}" destId="{0A5D62D4-4164-4214-8D1D-76C5B32790B9}" srcOrd="1" destOrd="0" presId="urn:microsoft.com/office/officeart/2005/8/layout/list1"/>
    <dgm:cxn modelId="{7254B952-2945-4C03-A60C-50618230740A}" type="presParOf" srcId="{B4978E1F-4EF9-44C2-8A02-9513FE14A3BF}" destId="{F2E8F13B-E76F-4E48-B4CC-ACEB2B78457B}" srcOrd="1" destOrd="0" presId="urn:microsoft.com/office/officeart/2005/8/layout/list1"/>
    <dgm:cxn modelId="{F0FA9D1B-4CB1-40E3-8214-D033B990B8EA}" type="presParOf" srcId="{B4978E1F-4EF9-44C2-8A02-9513FE14A3BF}" destId="{9D617F18-B647-4261-93C1-199BFE43E761}" srcOrd="2" destOrd="0" presId="urn:microsoft.com/office/officeart/2005/8/layout/list1"/>
    <dgm:cxn modelId="{B1BF77A9-F190-433D-8C30-536041D9AC8A}" type="presParOf" srcId="{B4978E1F-4EF9-44C2-8A02-9513FE14A3BF}" destId="{8AB124CE-F3DB-432A-889A-32366B2A3D79}" srcOrd="3" destOrd="0" presId="urn:microsoft.com/office/officeart/2005/8/layout/list1"/>
    <dgm:cxn modelId="{7DA17105-CF73-4A4C-9E99-726BB4107A57}" type="presParOf" srcId="{B4978E1F-4EF9-44C2-8A02-9513FE14A3BF}" destId="{B160B434-5DF4-409D-9EAD-7A472A6E2832}" srcOrd="4" destOrd="0" presId="urn:microsoft.com/office/officeart/2005/8/layout/list1"/>
    <dgm:cxn modelId="{9F985A90-90D1-4268-B822-83693B47FECD}" type="presParOf" srcId="{B160B434-5DF4-409D-9EAD-7A472A6E2832}" destId="{EE65C063-1FF5-49B9-BE22-EE687B81CC7C}" srcOrd="0" destOrd="0" presId="urn:microsoft.com/office/officeart/2005/8/layout/list1"/>
    <dgm:cxn modelId="{3C996626-F0D7-41F3-B28B-0DED0E3ECC11}" type="presParOf" srcId="{B160B434-5DF4-409D-9EAD-7A472A6E2832}" destId="{24C5344A-5BC9-4909-90EB-289854962F36}" srcOrd="1" destOrd="0" presId="urn:microsoft.com/office/officeart/2005/8/layout/list1"/>
    <dgm:cxn modelId="{A415D333-F060-441B-8ACF-77D7F4F33A2E}" type="presParOf" srcId="{B4978E1F-4EF9-44C2-8A02-9513FE14A3BF}" destId="{7EF24826-063C-43CD-ABC0-466EEB4391D4}" srcOrd="5" destOrd="0" presId="urn:microsoft.com/office/officeart/2005/8/layout/list1"/>
    <dgm:cxn modelId="{BDEED120-F00E-4436-80A5-AE00F08A1A5C}" type="presParOf" srcId="{B4978E1F-4EF9-44C2-8A02-9513FE14A3BF}" destId="{B465A5F6-4E7D-4413-907F-A9097EC4EF7A}" srcOrd="6" destOrd="0" presId="urn:microsoft.com/office/officeart/2005/8/layout/list1"/>
    <dgm:cxn modelId="{7AB6DCC4-8961-439C-A195-EED94E131D93}" type="presParOf" srcId="{B4978E1F-4EF9-44C2-8A02-9513FE14A3BF}" destId="{61C76956-ECCF-4807-B1F3-F259034DB51D}" srcOrd="7" destOrd="0" presId="urn:microsoft.com/office/officeart/2005/8/layout/list1"/>
    <dgm:cxn modelId="{6A99CF11-FE7E-4993-BE5B-9B3998AE8759}" type="presParOf" srcId="{B4978E1F-4EF9-44C2-8A02-9513FE14A3BF}" destId="{05F93E11-2C2C-443D-BCF3-4C5E2DAC8EBE}" srcOrd="8" destOrd="0" presId="urn:microsoft.com/office/officeart/2005/8/layout/list1"/>
    <dgm:cxn modelId="{029B77A4-A430-4540-BD4F-CA7BD59C9BB4}" type="presParOf" srcId="{05F93E11-2C2C-443D-BCF3-4C5E2DAC8EBE}" destId="{7CC4343D-B12A-4234-88D5-7A023432DF55}" srcOrd="0" destOrd="0" presId="urn:microsoft.com/office/officeart/2005/8/layout/list1"/>
    <dgm:cxn modelId="{3599358A-B53E-4DF9-BF98-CC2666F9597B}" type="presParOf" srcId="{05F93E11-2C2C-443D-BCF3-4C5E2DAC8EBE}" destId="{9707EEC6-E4FC-49D8-B076-DDC135573DFE}" srcOrd="1" destOrd="0" presId="urn:microsoft.com/office/officeart/2005/8/layout/list1"/>
    <dgm:cxn modelId="{899D6472-DA1D-4B7F-9B43-389C25F41F95}" type="presParOf" srcId="{B4978E1F-4EF9-44C2-8A02-9513FE14A3BF}" destId="{FF3693F5-FD33-4EC5-91B0-DA232FE6BF90}" srcOrd="9" destOrd="0" presId="urn:microsoft.com/office/officeart/2005/8/layout/list1"/>
    <dgm:cxn modelId="{59E24834-E1E7-4CE5-82D1-771EA765E81F}" type="presParOf" srcId="{B4978E1F-4EF9-44C2-8A02-9513FE14A3BF}" destId="{BBDA4E42-C4B4-4A7B-AE39-5C5A1ADFDD9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617F18-B647-4261-93C1-199BFE43E761}">
      <dsp:nvSpPr>
        <dsp:cNvPr id="0" name=""/>
        <dsp:cNvSpPr/>
      </dsp:nvSpPr>
      <dsp:spPr>
        <a:xfrm>
          <a:off x="0" y="1192538"/>
          <a:ext cx="6705600" cy="47258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5D62D4-4164-4214-8D1D-76C5B32790B9}">
      <dsp:nvSpPr>
        <dsp:cNvPr id="0" name=""/>
        <dsp:cNvSpPr/>
      </dsp:nvSpPr>
      <dsp:spPr>
        <a:xfrm>
          <a:off x="75343" y="298950"/>
          <a:ext cx="6396126" cy="13778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419" tIns="0" rIns="177419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nl-NL" sz="2400" b="1" kern="1200" dirty="0">
              <a:solidFill>
                <a:schemeClr val="tx2">
                  <a:lumMod val="95000"/>
                  <a:lumOff val="5000"/>
                </a:schemeClr>
              </a:solidFill>
            </a:rPr>
            <a:t>“VERSTAND”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nl-NL" sz="2000" kern="1200" dirty="0">
              <a:solidFill>
                <a:schemeClr val="tx2">
                  <a:lumMod val="95000"/>
                  <a:lumOff val="5000"/>
                </a:schemeClr>
              </a:solidFill>
            </a:rPr>
            <a:t>observeren, redeneren, betekenis verlenen, besluiten: controle centrum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000" kern="1200" dirty="0">
              <a:solidFill>
                <a:schemeClr val="tx2">
                  <a:lumMod val="95000"/>
                  <a:lumOff val="5000"/>
                </a:schemeClr>
              </a:solidFill>
            </a:rPr>
            <a:t>VERGETEN EN VERGEVEN</a:t>
          </a:r>
          <a:endParaRPr lang="nl-NL" sz="2000" kern="1200" dirty="0">
            <a:solidFill>
              <a:schemeClr val="tx2">
                <a:lumMod val="95000"/>
                <a:lumOff val="5000"/>
              </a:schemeClr>
            </a:solidFill>
          </a:endParaRPr>
        </a:p>
      </dsp:txBody>
      <dsp:txXfrm>
        <a:off x="142606" y="366213"/>
        <a:ext cx="6261600" cy="1243371"/>
      </dsp:txXfrm>
    </dsp:sp>
    <dsp:sp modelId="{B465A5F6-4E7D-4413-907F-A9097EC4EF7A}">
      <dsp:nvSpPr>
        <dsp:cNvPr id="0" name=""/>
        <dsp:cNvSpPr/>
      </dsp:nvSpPr>
      <dsp:spPr>
        <a:xfrm>
          <a:off x="0" y="2574034"/>
          <a:ext cx="6705600" cy="65855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0429" tIns="312420" rIns="520429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.</a:t>
          </a:r>
          <a:endParaRPr lang="nl-NL" sz="1500" kern="1200" dirty="0"/>
        </a:p>
      </dsp:txBody>
      <dsp:txXfrm>
        <a:off x="0" y="2574034"/>
        <a:ext cx="6705600" cy="658556"/>
      </dsp:txXfrm>
    </dsp:sp>
    <dsp:sp modelId="{24C5344A-5BC9-4909-90EB-289854962F36}">
      <dsp:nvSpPr>
        <dsp:cNvPr id="0" name=""/>
        <dsp:cNvSpPr/>
      </dsp:nvSpPr>
      <dsp:spPr>
        <a:xfrm>
          <a:off x="150688" y="1978430"/>
          <a:ext cx="6368677" cy="10867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419" tIns="0" rIns="177419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nl-NL" sz="2400" b="1" kern="1200" dirty="0">
              <a:solidFill>
                <a:schemeClr val="tx2">
                  <a:lumMod val="95000"/>
                  <a:lumOff val="5000"/>
                </a:schemeClr>
              </a:solidFill>
            </a:rPr>
            <a:t>EMOTIONELE BREIN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nl-NL" sz="2000" kern="1200" dirty="0">
              <a:solidFill>
                <a:schemeClr val="tx2">
                  <a:lumMod val="95000"/>
                  <a:lumOff val="5000"/>
                </a:schemeClr>
              </a:solidFill>
            </a:rPr>
            <a:t>roep om actie, motiveert, alarm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nl-NL" sz="2000" kern="1200" dirty="0">
              <a:solidFill>
                <a:schemeClr val="tx2">
                  <a:lumMod val="95000"/>
                  <a:lumOff val="5000"/>
                </a:schemeClr>
              </a:solidFill>
            </a:rPr>
            <a:t>OOG OM OOG, TAND OM TAND </a:t>
          </a:r>
        </a:p>
      </dsp:txBody>
      <dsp:txXfrm>
        <a:off x="203739" y="2031481"/>
        <a:ext cx="6262575" cy="980653"/>
      </dsp:txXfrm>
    </dsp:sp>
    <dsp:sp modelId="{BBDA4E42-C4B4-4A7B-AE39-5C5A1ADFDD93}">
      <dsp:nvSpPr>
        <dsp:cNvPr id="0" name=""/>
        <dsp:cNvSpPr/>
      </dsp:nvSpPr>
      <dsp:spPr>
        <a:xfrm>
          <a:off x="0" y="4201318"/>
          <a:ext cx="67056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07EEC6-E4FC-49D8-B076-DDC135573DFE}">
      <dsp:nvSpPr>
        <dsp:cNvPr id="0" name=""/>
        <dsp:cNvSpPr/>
      </dsp:nvSpPr>
      <dsp:spPr>
        <a:xfrm>
          <a:off x="65641" y="3512064"/>
          <a:ext cx="6454688" cy="11465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419" tIns="0" rIns="177419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b="1" kern="1200" dirty="0">
              <a:solidFill>
                <a:schemeClr val="tx2">
                  <a:lumMod val="95000"/>
                  <a:lumOff val="5000"/>
                </a:schemeClr>
              </a:solidFill>
            </a:rPr>
            <a:t>REPTIELENBREIN</a:t>
          </a:r>
          <a:endParaRPr lang="nl-NL" sz="2000" b="1" kern="1200" dirty="0">
            <a:solidFill>
              <a:schemeClr val="tx2">
                <a:lumMod val="95000"/>
                <a:lumOff val="5000"/>
              </a:schemeClr>
            </a:solidFill>
          </a:endParaRP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>
              <a:solidFill>
                <a:schemeClr val="tx2">
                  <a:lumMod val="95000"/>
                  <a:lumOff val="5000"/>
                </a:schemeClr>
              </a:solidFill>
            </a:rPr>
            <a:t>Reflex, lijf en zintuigen, automatische programma’s</a:t>
          </a:r>
        </a:p>
      </dsp:txBody>
      <dsp:txXfrm>
        <a:off x="121612" y="3568035"/>
        <a:ext cx="6342746" cy="10346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defTabSz="914376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 defTabSz="914376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91E873A-F55D-4CEA-BC7E-663992E759BA}" type="datetimeFigureOut">
              <a:rPr lang="nl-NL" altLang="nl-NL"/>
              <a:pPr>
                <a:defRPr/>
              </a:pPr>
              <a:t>22-9-2019</a:t>
            </a:fld>
            <a:endParaRPr lang="nl-NL" alt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 bwMode="auto">
          <a:xfrm>
            <a:off x="0" y="9447213"/>
            <a:ext cx="29718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defTabSz="914376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 bwMode="auto">
          <a:xfrm>
            <a:off x="3884613" y="9447213"/>
            <a:ext cx="29718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 defTabSz="914376" eaLnBrk="1" hangingPunct="1">
              <a:defRPr sz="1200"/>
            </a:lvl1pPr>
          </a:lstStyle>
          <a:p>
            <a:pPr>
              <a:defRPr/>
            </a:pPr>
            <a:fld id="{318C72C7-29C3-4090-A662-D34ACCFC9694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defTabSz="914376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 defTabSz="914376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E940FF1-DB25-4AAB-A091-F6457F42A0C9}" type="datetimeFigureOut">
              <a:rPr lang="nl-NL" altLang="nl-NL"/>
              <a:pPr>
                <a:defRPr/>
              </a:pPr>
              <a:t>22-9-2019</a:t>
            </a:fld>
            <a:endParaRPr lang="nl-NL" alt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44563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00" tIns="46200" rIns="92400" bIns="46200" rtlCol="0" anchor="ctr"/>
          <a:lstStyle/>
          <a:p>
            <a:pPr lv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724400"/>
            <a:ext cx="5486400" cy="447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modelstijlen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 bwMode="auto">
          <a:xfrm>
            <a:off x="0" y="9447213"/>
            <a:ext cx="29718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defTabSz="914376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9447213"/>
            <a:ext cx="29718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 defTabSz="914376" eaLnBrk="1" hangingPunct="1">
              <a:defRPr sz="1200"/>
            </a:lvl1pPr>
          </a:lstStyle>
          <a:p>
            <a:pPr>
              <a:defRPr/>
            </a:pPr>
            <a:fld id="{56965178-FAE6-4D11-AFE2-3CAB85CE5D0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Tijdelijke aanduiding voor notiti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nl-NL" altLang="nl-NL"/>
          </a:p>
        </p:txBody>
      </p:sp>
      <p:sp>
        <p:nvSpPr>
          <p:cNvPr id="2662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9300" indent="-287338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113" indent="-230188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6075" indent="-230188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8038" indent="-230188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5238" indent="-230188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2438" indent="-230188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9638" indent="-230188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6838" indent="-230188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7A466E8-9D5A-443E-AF85-F8E934E9CFC7}" type="slidenum">
              <a:rPr lang="nl-NL" altLang="nl-NL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nl-NL" altLang="nl-NL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Tijdelijke aanduiding voor notiti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nl-NL" altLang="nl-NL"/>
          </a:p>
        </p:txBody>
      </p:sp>
      <p:sp>
        <p:nvSpPr>
          <p:cNvPr id="4710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9300" indent="-287338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113" indent="-230188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6075" indent="-230188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8038" indent="-230188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5238" indent="-230188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2438" indent="-230188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9638" indent="-230188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6838" indent="-230188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42BB0B3-4161-4641-80E3-99752AC0C5B6}" type="slidenum">
              <a:rPr lang="nl-NL" altLang="nl-NL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nl-NL" altLang="nl-N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9585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Tijdelijke aanduiding voor notiti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nl-NL" altLang="nl-NL"/>
          </a:p>
        </p:txBody>
      </p:sp>
      <p:sp>
        <p:nvSpPr>
          <p:cNvPr id="49156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9300" indent="-287338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113" indent="-230188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6075" indent="-230188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8038" indent="-230188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5238" indent="-230188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2438" indent="-230188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9638" indent="-230188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6838" indent="-230188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9135CED-A4A6-448A-866F-CB00E91B0635}" type="slidenum">
              <a:rPr lang="nl-NL" altLang="nl-NL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nl-NL" altLang="nl-N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8408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444500">
              <a:spcBef>
                <a:spcPct val="30000"/>
              </a:spcBef>
              <a:tabLst>
                <a:tab pos="714375" algn="l"/>
                <a:tab pos="1430338" algn="l"/>
                <a:tab pos="2144713" algn="l"/>
                <a:tab pos="2860675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44500">
              <a:spcBef>
                <a:spcPct val="30000"/>
              </a:spcBef>
              <a:tabLst>
                <a:tab pos="714375" algn="l"/>
                <a:tab pos="1430338" algn="l"/>
                <a:tab pos="2144713" algn="l"/>
                <a:tab pos="2860675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44500">
              <a:spcBef>
                <a:spcPct val="30000"/>
              </a:spcBef>
              <a:tabLst>
                <a:tab pos="714375" algn="l"/>
                <a:tab pos="1430338" algn="l"/>
                <a:tab pos="2144713" algn="l"/>
                <a:tab pos="2860675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44500">
              <a:spcBef>
                <a:spcPct val="30000"/>
              </a:spcBef>
              <a:tabLst>
                <a:tab pos="714375" algn="l"/>
                <a:tab pos="1430338" algn="l"/>
                <a:tab pos="2144713" algn="l"/>
                <a:tab pos="2860675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44500">
              <a:spcBef>
                <a:spcPct val="30000"/>
              </a:spcBef>
              <a:tabLst>
                <a:tab pos="714375" algn="l"/>
                <a:tab pos="1430338" algn="l"/>
                <a:tab pos="2144713" algn="l"/>
                <a:tab pos="2860675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45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14375" algn="l"/>
                <a:tab pos="1430338" algn="l"/>
                <a:tab pos="2144713" algn="l"/>
                <a:tab pos="2860675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45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14375" algn="l"/>
                <a:tab pos="1430338" algn="l"/>
                <a:tab pos="2144713" algn="l"/>
                <a:tab pos="2860675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45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14375" algn="l"/>
                <a:tab pos="1430338" algn="l"/>
                <a:tab pos="2144713" algn="l"/>
                <a:tab pos="2860675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45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14375" algn="l"/>
                <a:tab pos="1430338" algn="l"/>
                <a:tab pos="2144713" algn="l"/>
                <a:tab pos="2860675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200E20E-9680-428C-BCDC-B11FC3DE1A62}" type="slidenum">
              <a:rPr lang="en-GB" altLang="nl-NL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15</a:t>
            </a:fld>
            <a:endParaRPr lang="en-GB" altLang="nl-NL">
              <a:solidFill>
                <a:srgbClr val="000000"/>
              </a:solidFill>
            </a:endParaRPr>
          </a:p>
        </p:txBody>
      </p:sp>
      <p:sp>
        <p:nvSpPr>
          <p:cNvPr id="573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44563" y="746125"/>
            <a:ext cx="4970462" cy="37290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8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nl-NL" altLang="nl-N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9300" indent="-287338"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113" indent="-230188"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6075" indent="-230188"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8038" indent="-230188"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52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24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96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68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7D4DCB9-A3D3-4502-B090-11109C4B7783}" type="slidenum">
              <a:rPr lang="en-GB" altLang="nl-NL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17</a:t>
            </a:fld>
            <a:endParaRPr lang="en-GB" altLang="nl-NL">
              <a:solidFill>
                <a:srgbClr val="000000"/>
              </a:solidFill>
            </a:endParaRPr>
          </a:p>
        </p:txBody>
      </p:sp>
      <p:sp>
        <p:nvSpPr>
          <p:cNvPr id="512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4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wrap="none" anchor="ctr"/>
          <a:lstStyle/>
          <a:p>
            <a:pPr eaLnBrk="1" hangingPunct="1"/>
            <a:endParaRPr lang="nl-NL" altLang="nl-N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9300" indent="-287338"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113" indent="-230188"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6075" indent="-230188"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8038" indent="-230188"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52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24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96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68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5A9E6B2-5982-4EDB-971E-C9FFD12A5378}" type="slidenum">
              <a:rPr lang="en-GB" altLang="nl-NL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18</a:t>
            </a:fld>
            <a:endParaRPr lang="en-GB" altLang="nl-NL">
              <a:solidFill>
                <a:srgbClr val="000000"/>
              </a:solidFill>
            </a:endParaRPr>
          </a:p>
        </p:txBody>
      </p:sp>
      <p:sp>
        <p:nvSpPr>
          <p:cNvPr id="532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2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wrap="none" anchor="ctr"/>
          <a:lstStyle/>
          <a:p>
            <a:pPr eaLnBrk="1" hangingPunct="1"/>
            <a:endParaRPr lang="nl-NL" altLang="nl-N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9300" indent="-287338"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113" indent="-230188"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6075" indent="-230188"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8038" indent="-230188"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52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24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96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68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BC0DE73-DF41-486D-86D0-C82CD3BDFB49}" type="slidenum">
              <a:rPr lang="en-GB" altLang="nl-NL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19</a:t>
            </a:fld>
            <a:endParaRPr lang="en-GB" altLang="nl-NL">
              <a:solidFill>
                <a:srgbClr val="000000"/>
              </a:solidFill>
            </a:endParaRPr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wrap="none" anchor="ctr"/>
          <a:lstStyle/>
          <a:p>
            <a:pPr eaLnBrk="1" hangingPunct="1"/>
            <a:endParaRPr lang="nl-NL" altLang="nl-N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jdelijke aanduiding voor dia-afbeelding 1">
            <a:extLst>
              <a:ext uri="{FF2B5EF4-FFF2-40B4-BE49-F238E27FC236}">
                <a16:creationId xmlns:a16="http://schemas.microsoft.com/office/drawing/2014/main" id="{D295359A-6AF3-47E3-9BE1-FAD224DE36C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Tijdelijke aanduiding voor notities 2">
            <a:extLst>
              <a:ext uri="{FF2B5EF4-FFF2-40B4-BE49-F238E27FC236}">
                <a16:creationId xmlns:a16="http://schemas.microsoft.com/office/drawing/2014/main" id="{88CC8D52-61ED-4162-8ABE-047B496DAF3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l-NL" altLang="nl-NL" dirty="0"/>
          </a:p>
        </p:txBody>
      </p:sp>
      <p:sp>
        <p:nvSpPr>
          <p:cNvPr id="28676" name="Tijdelijke aanduiding voor dianummer 3">
            <a:extLst>
              <a:ext uri="{FF2B5EF4-FFF2-40B4-BE49-F238E27FC236}">
                <a16:creationId xmlns:a16="http://schemas.microsoft.com/office/drawing/2014/main" id="{4F94CB78-9843-41C4-AA11-AC1AE3511A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975ACF-4A48-491E-A8B0-7B17C342E377}" type="slidenum">
              <a:rPr lang="nl-NL" altLang="nl-NL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20</a:t>
            </a:fld>
            <a:endParaRPr lang="nl-NL" altLang="nl-N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4360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jdelijke aanduiding voor dia-afbeelding 1">
            <a:extLst>
              <a:ext uri="{FF2B5EF4-FFF2-40B4-BE49-F238E27FC236}">
                <a16:creationId xmlns:a16="http://schemas.microsoft.com/office/drawing/2014/main" id="{D295359A-6AF3-47E3-9BE1-FAD224DE36C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Tijdelijke aanduiding voor notities 2">
            <a:extLst>
              <a:ext uri="{FF2B5EF4-FFF2-40B4-BE49-F238E27FC236}">
                <a16:creationId xmlns:a16="http://schemas.microsoft.com/office/drawing/2014/main" id="{88CC8D52-61ED-4162-8ABE-047B496DAF3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l-NL" altLang="nl-NL" dirty="0"/>
          </a:p>
        </p:txBody>
      </p:sp>
      <p:sp>
        <p:nvSpPr>
          <p:cNvPr id="28676" name="Tijdelijke aanduiding voor dianummer 3">
            <a:extLst>
              <a:ext uri="{FF2B5EF4-FFF2-40B4-BE49-F238E27FC236}">
                <a16:creationId xmlns:a16="http://schemas.microsoft.com/office/drawing/2014/main" id="{4F94CB78-9843-41C4-AA11-AC1AE3511A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975ACF-4A48-491E-A8B0-7B17C342E377}" type="slidenum">
              <a:rPr lang="nl-NL" altLang="nl-NL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21</a:t>
            </a:fld>
            <a:endParaRPr lang="nl-NL" altLang="nl-NL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9084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9300" indent="-287338"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113" indent="-230188"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6075" indent="-230188"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8038" indent="-230188"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52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24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96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68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F569657-AE78-4E45-A37C-E7E9A09D394E}" type="slidenum">
              <a:rPr lang="en-GB" altLang="nl-NL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22</a:t>
            </a:fld>
            <a:endParaRPr lang="en-GB" altLang="nl-NL">
              <a:solidFill>
                <a:srgbClr val="000000"/>
              </a:solidFill>
            </a:endParaRPr>
          </a:p>
        </p:txBody>
      </p:sp>
      <p:sp>
        <p:nvSpPr>
          <p:cNvPr id="604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20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wrap="none" anchor="ctr"/>
          <a:lstStyle/>
          <a:p>
            <a:pPr eaLnBrk="1" hangingPunct="1"/>
            <a:endParaRPr lang="nl-NL" altLang="nl-N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 noChangeArrowheads="1"/>
          </p:cNvSpPr>
          <p:nvPr/>
        </p:nvSpPr>
        <p:spPr bwMode="auto">
          <a:xfrm>
            <a:off x="3884613" y="9447213"/>
            <a:ext cx="29718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44450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4450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4450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4450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4450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45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45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45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45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0BCB752-A843-451F-924D-350D53218C5E}" type="slidenum">
              <a:rPr lang="en-GB" altLang="nl-NL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GB" altLang="nl-NL">
              <a:solidFill>
                <a:srgbClr val="000000"/>
              </a:solidFill>
            </a:endParaRPr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wrap="none" anchor="ctr"/>
          <a:lstStyle/>
          <a:p>
            <a:pPr eaLnBrk="1" hangingPunct="1"/>
            <a:endParaRPr lang="nl-NL" altLang="nl-N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442913">
              <a:spcBef>
                <a:spcPct val="30000"/>
              </a:spcBef>
              <a:tabLst>
                <a:tab pos="722313" algn="l"/>
                <a:tab pos="1446213" algn="l"/>
                <a:tab pos="2170113" algn="l"/>
                <a:tab pos="2892425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 defTabSz="442913">
              <a:spcBef>
                <a:spcPct val="30000"/>
              </a:spcBef>
              <a:tabLst>
                <a:tab pos="722313" algn="l"/>
                <a:tab pos="1446213" algn="l"/>
                <a:tab pos="2170113" algn="l"/>
                <a:tab pos="2892425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 defTabSz="442913">
              <a:spcBef>
                <a:spcPct val="30000"/>
              </a:spcBef>
              <a:tabLst>
                <a:tab pos="722313" algn="l"/>
                <a:tab pos="1446213" algn="l"/>
                <a:tab pos="2170113" algn="l"/>
                <a:tab pos="2892425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 defTabSz="442913">
              <a:spcBef>
                <a:spcPct val="30000"/>
              </a:spcBef>
              <a:tabLst>
                <a:tab pos="722313" algn="l"/>
                <a:tab pos="1446213" algn="l"/>
                <a:tab pos="2170113" algn="l"/>
                <a:tab pos="2892425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 defTabSz="442913">
              <a:spcBef>
                <a:spcPct val="30000"/>
              </a:spcBef>
              <a:tabLst>
                <a:tab pos="722313" algn="l"/>
                <a:tab pos="1446213" algn="l"/>
                <a:tab pos="2170113" algn="l"/>
                <a:tab pos="2892425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defTabSz="44291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2313" algn="l"/>
                <a:tab pos="1446213" algn="l"/>
                <a:tab pos="2170113" algn="l"/>
                <a:tab pos="2892425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defTabSz="44291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2313" algn="l"/>
                <a:tab pos="1446213" algn="l"/>
                <a:tab pos="2170113" algn="l"/>
                <a:tab pos="2892425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defTabSz="44291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2313" algn="l"/>
                <a:tab pos="1446213" algn="l"/>
                <a:tab pos="2170113" algn="l"/>
                <a:tab pos="2892425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defTabSz="44291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2313" algn="l"/>
                <a:tab pos="1446213" algn="l"/>
                <a:tab pos="2170113" algn="l"/>
                <a:tab pos="2892425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C377AFC-93CD-4F28-B882-90F44D66B5A6}" type="slidenum">
              <a:rPr lang="en-GB" altLang="nl-NL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3</a:t>
            </a:fld>
            <a:endParaRPr lang="en-GB" altLang="nl-NL">
              <a:solidFill>
                <a:srgbClr val="000000"/>
              </a:solidFill>
            </a:endParaRPr>
          </a:p>
        </p:txBody>
      </p:sp>
      <p:sp>
        <p:nvSpPr>
          <p:cNvPr id="317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8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wrap="none" anchor="ctr"/>
          <a:lstStyle/>
          <a:p>
            <a:pPr eaLnBrk="1" hangingPunct="1"/>
            <a:endParaRPr lang="nl-NL" altLang="nl-N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Tijdelijke aanduiding voor notiti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nl-NL" altLang="nl-NL"/>
          </a:p>
        </p:txBody>
      </p:sp>
      <p:sp>
        <p:nvSpPr>
          <p:cNvPr id="33796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9300" indent="-287338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113" indent="-230188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6075" indent="-230188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8038" indent="-230188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5238" indent="-230188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2438" indent="-230188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9638" indent="-230188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6838" indent="-230188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7568C87-8479-4D82-9729-2E68FE682084}" type="slidenum">
              <a:rPr lang="nl-NL" altLang="nl-NL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nl-NL" altLang="nl-NL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9300" indent="-287338"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113" indent="-230188"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6075" indent="-230188"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8038" indent="-230188"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52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24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96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68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68642CB-831B-4EAF-92CD-115A35993236}" type="slidenum">
              <a:rPr lang="en-GB" altLang="nl-NL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5</a:t>
            </a:fld>
            <a:endParaRPr lang="en-GB" altLang="nl-NL">
              <a:solidFill>
                <a:srgbClr val="000000"/>
              </a:solidFill>
            </a:endParaRPr>
          </a:p>
        </p:txBody>
      </p:sp>
      <p:sp>
        <p:nvSpPr>
          <p:cNvPr id="368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wrap="none" anchor="ctr"/>
          <a:lstStyle/>
          <a:p>
            <a:pPr eaLnBrk="1" hangingPunct="1"/>
            <a:endParaRPr lang="nl-NL" altLang="nl-N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Tijdelijke aanduiding voor notiti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nl-NL" altLang="nl-NL"/>
          </a:p>
        </p:txBody>
      </p:sp>
      <p:sp>
        <p:nvSpPr>
          <p:cNvPr id="38916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9300" indent="-287338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113" indent="-230188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6075" indent="-230188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8038" indent="-230188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5238" indent="-230188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2438" indent="-230188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9638" indent="-230188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6838" indent="-230188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AC63D0B-F53C-4801-A7EE-0BE27EA1CBCC}" type="slidenum">
              <a:rPr lang="nl-NL" altLang="nl-NL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nl-NL" altLang="nl-NL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Tijdelijke aanduiding voor notiti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nl-NL" altLang="nl-NL"/>
          </a:p>
        </p:txBody>
      </p:sp>
      <p:sp>
        <p:nvSpPr>
          <p:cNvPr id="40964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9300" indent="-287338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113" indent="-230188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6075" indent="-230188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8038" indent="-230188" defTabSz="923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5238" indent="-230188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2438" indent="-230188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9638" indent="-230188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6838" indent="-230188" defTabSz="9239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94E1CF5-E827-4FFD-9BEC-0E137D4694B4}" type="slidenum">
              <a:rPr lang="nl-NL" altLang="nl-NL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nl-NL" altLang="nl-NL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447675">
              <a:spcBef>
                <a:spcPct val="30000"/>
              </a:spcBef>
              <a:tabLst>
                <a:tab pos="725488" algn="l"/>
                <a:tab pos="1454150" algn="l"/>
                <a:tab pos="2182813" algn="l"/>
                <a:tab pos="2911475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9300" indent="-287338" defTabSz="447675">
              <a:spcBef>
                <a:spcPct val="30000"/>
              </a:spcBef>
              <a:tabLst>
                <a:tab pos="725488" algn="l"/>
                <a:tab pos="1454150" algn="l"/>
                <a:tab pos="2182813" algn="l"/>
                <a:tab pos="2911475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113" indent="-230188" defTabSz="447675">
              <a:spcBef>
                <a:spcPct val="30000"/>
              </a:spcBef>
              <a:tabLst>
                <a:tab pos="725488" algn="l"/>
                <a:tab pos="1454150" algn="l"/>
                <a:tab pos="2182813" algn="l"/>
                <a:tab pos="2911475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6075" indent="-230188" defTabSz="447675">
              <a:spcBef>
                <a:spcPct val="30000"/>
              </a:spcBef>
              <a:tabLst>
                <a:tab pos="725488" algn="l"/>
                <a:tab pos="1454150" algn="l"/>
                <a:tab pos="2182813" algn="l"/>
                <a:tab pos="2911475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8038" indent="-230188" defTabSz="447675">
              <a:spcBef>
                <a:spcPct val="30000"/>
              </a:spcBef>
              <a:tabLst>
                <a:tab pos="725488" algn="l"/>
                <a:tab pos="1454150" algn="l"/>
                <a:tab pos="2182813" algn="l"/>
                <a:tab pos="2911475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52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5488" algn="l"/>
                <a:tab pos="1454150" algn="l"/>
                <a:tab pos="2182813" algn="l"/>
                <a:tab pos="2911475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24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5488" algn="l"/>
                <a:tab pos="1454150" algn="l"/>
                <a:tab pos="2182813" algn="l"/>
                <a:tab pos="2911475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96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5488" algn="l"/>
                <a:tab pos="1454150" algn="l"/>
                <a:tab pos="2182813" algn="l"/>
                <a:tab pos="2911475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68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5488" algn="l"/>
                <a:tab pos="1454150" algn="l"/>
                <a:tab pos="2182813" algn="l"/>
                <a:tab pos="2911475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FF65E50-D4BF-42E6-96CD-A0B77A463D08}" type="slidenum">
              <a:rPr lang="en-GB" altLang="nl-NL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10</a:t>
            </a:fld>
            <a:endParaRPr lang="en-GB" altLang="nl-NL">
              <a:solidFill>
                <a:srgbClr val="000000"/>
              </a:solidFill>
            </a:endParaRPr>
          </a:p>
        </p:txBody>
      </p:sp>
      <p:sp>
        <p:nvSpPr>
          <p:cNvPr id="430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2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wrap="none" anchor="ctr"/>
          <a:lstStyle/>
          <a:p>
            <a:endParaRPr lang="nl-NL" altLang="nl-N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9300" indent="-287338"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113" indent="-230188"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6075" indent="-230188"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8038" indent="-230188" defTabSz="447675">
              <a:spcBef>
                <a:spcPct val="30000"/>
              </a:spcBef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52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24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96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6838" indent="-230188" defTabSz="44767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30250" algn="l"/>
                <a:tab pos="1462088" algn="l"/>
                <a:tab pos="2193925" algn="l"/>
                <a:tab pos="2925763" algn="l"/>
              </a:tabLs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1B4BB7B-9599-47ED-B319-35DB59339EF2}" type="slidenum">
              <a:rPr lang="en-GB" altLang="nl-NL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11</a:t>
            </a:fld>
            <a:endParaRPr lang="en-GB" altLang="nl-NL">
              <a:solidFill>
                <a:srgbClr val="000000"/>
              </a:solidFill>
            </a:endParaRPr>
          </a:p>
        </p:txBody>
      </p:sp>
      <p:sp>
        <p:nvSpPr>
          <p:cNvPr id="450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0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wrap="none" anchor="ctr"/>
          <a:lstStyle/>
          <a:p>
            <a:pPr eaLnBrk="1" hangingPunct="1"/>
            <a:endParaRPr lang="nl-NL" altLang="nl-NL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2636912"/>
            <a:ext cx="8350696" cy="794519"/>
          </a:xfrm>
          <a:prstGeom prst="rect">
            <a:avLst/>
          </a:prstGeom>
        </p:spPr>
        <p:txBody>
          <a:bodyPr anchor="t"/>
          <a:lstStyle>
            <a:lvl1pPr algn="r">
              <a:defRPr sz="4000" baseline="0">
                <a:solidFill>
                  <a:schemeClr val="tx1"/>
                </a:solidFill>
                <a:latin typeface="Gotham Book" pitchFamily="50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275856" y="3429000"/>
            <a:ext cx="5464696" cy="2448272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4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</p:spTree>
    <p:extLst>
      <p:ext uri="{BB962C8B-B14F-4D97-AF65-F5344CB8AC3E}">
        <p14:creationId xmlns:p14="http://schemas.microsoft.com/office/powerpoint/2010/main" val="4269976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176464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2"/>
                </a:solidFill>
              </a:defRPr>
            </a:lvl1pPr>
            <a:lvl2pPr>
              <a:defRPr sz="20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400">
                <a:solidFill>
                  <a:schemeClr val="bg2"/>
                </a:solidFill>
              </a:defRPr>
            </a:lvl4pPr>
            <a:lvl5pPr>
              <a:defRPr sz="1200">
                <a:solidFill>
                  <a:schemeClr val="bg2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8" name="Titel 1"/>
          <p:cNvSpPr>
            <a:spLocks noGrp="1"/>
          </p:cNvSpPr>
          <p:nvPr>
            <p:ph type="ctrTitle"/>
          </p:nvPr>
        </p:nvSpPr>
        <p:spPr>
          <a:xfrm>
            <a:off x="467544" y="404664"/>
            <a:ext cx="8278688" cy="864095"/>
          </a:xfrm>
          <a:prstGeom prst="rect">
            <a:avLst/>
          </a:prstGeom>
        </p:spPr>
        <p:txBody>
          <a:bodyPr anchor="t"/>
          <a:lstStyle>
            <a:lvl1pPr algn="l">
              <a:defRPr sz="4000" baseline="0">
                <a:solidFill>
                  <a:schemeClr val="tx1"/>
                </a:solidFill>
                <a:latin typeface="Gotham Book" pitchFamily="50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D62B96B-8862-472C-BBF0-5E4DE5189034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82746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248472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2"/>
                </a:solidFill>
              </a:defRPr>
            </a:lvl1pPr>
            <a:lvl2pPr>
              <a:defRPr sz="20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400">
                <a:solidFill>
                  <a:schemeClr val="bg2"/>
                </a:solidFill>
              </a:defRPr>
            </a:lvl4pPr>
            <a:lvl5pPr>
              <a:defRPr sz="1200">
                <a:solidFill>
                  <a:schemeClr val="bg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1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248472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2"/>
                </a:solidFill>
              </a:defRPr>
            </a:lvl1pPr>
            <a:lvl2pPr>
              <a:defRPr sz="20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400">
                <a:solidFill>
                  <a:schemeClr val="bg2"/>
                </a:solidFill>
              </a:defRPr>
            </a:lvl4pPr>
            <a:lvl5pPr>
              <a:defRPr sz="1200">
                <a:solidFill>
                  <a:schemeClr val="bg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2" name="Titel 1"/>
          <p:cNvSpPr>
            <a:spLocks noGrp="1"/>
          </p:cNvSpPr>
          <p:nvPr>
            <p:ph type="ctrTitle"/>
          </p:nvPr>
        </p:nvSpPr>
        <p:spPr>
          <a:xfrm>
            <a:off x="467544" y="404664"/>
            <a:ext cx="8278688" cy="864095"/>
          </a:xfrm>
          <a:prstGeom prst="rect">
            <a:avLst/>
          </a:prstGeom>
        </p:spPr>
        <p:txBody>
          <a:bodyPr anchor="t"/>
          <a:lstStyle>
            <a:lvl1pPr algn="l">
              <a:defRPr sz="4000" baseline="0">
                <a:solidFill>
                  <a:schemeClr val="tx1"/>
                </a:solidFill>
                <a:latin typeface="Gotham Book" pitchFamily="50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0CDDED7C-295D-4B43-8A04-C656E0A1EAC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042796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idx="10"/>
          </p:nvPr>
        </p:nvSpPr>
        <p:spPr>
          <a:xfrm>
            <a:off x="457200" y="6419850"/>
            <a:ext cx="2132013" cy="3635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altLang="nl-NL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1"/>
          </p:nvPr>
        </p:nvSpPr>
        <p:spPr>
          <a:xfrm>
            <a:off x="8153400" y="6419850"/>
            <a:ext cx="760413" cy="3635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8D74A842-FAE1-4F66-9486-B82AB84763F6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22262844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ctrTitle"/>
          </p:nvPr>
        </p:nvSpPr>
        <p:spPr>
          <a:xfrm>
            <a:off x="467544" y="1484784"/>
            <a:ext cx="8278688" cy="864095"/>
          </a:xfrm>
          <a:prstGeom prst="rect">
            <a:avLst/>
          </a:prstGeom>
        </p:spPr>
        <p:txBody>
          <a:bodyPr anchor="t"/>
          <a:lstStyle>
            <a:lvl1pPr algn="l">
              <a:defRPr sz="4000" baseline="0">
                <a:solidFill>
                  <a:schemeClr val="tx1"/>
                </a:solidFill>
                <a:latin typeface="Gotham Book" pitchFamily="50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8" name="Ondertitel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273008" cy="388843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0F9986BF-51D7-42DB-AE44-A8B8333FCE3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013123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816424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2"/>
                </a:solidFill>
              </a:defRPr>
            </a:lvl1pPr>
            <a:lvl2pPr>
              <a:defRPr sz="20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400">
                <a:solidFill>
                  <a:schemeClr val="bg2"/>
                </a:solidFill>
              </a:defRPr>
            </a:lvl4pPr>
            <a:lvl5pPr>
              <a:defRPr sz="1200">
                <a:solidFill>
                  <a:schemeClr val="bg2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8" name="Titel 1"/>
          <p:cNvSpPr>
            <a:spLocks noGrp="1"/>
          </p:cNvSpPr>
          <p:nvPr>
            <p:ph type="ctrTitle"/>
          </p:nvPr>
        </p:nvSpPr>
        <p:spPr>
          <a:xfrm>
            <a:off x="467544" y="1484784"/>
            <a:ext cx="8278688" cy="864095"/>
          </a:xfrm>
          <a:prstGeom prst="rect">
            <a:avLst/>
          </a:prstGeom>
        </p:spPr>
        <p:txBody>
          <a:bodyPr anchor="t"/>
          <a:lstStyle>
            <a:lvl1pPr algn="l">
              <a:defRPr sz="4000" baseline="0">
                <a:solidFill>
                  <a:schemeClr val="tx1"/>
                </a:solidFill>
                <a:latin typeface="Gotham Book" pitchFamily="50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DDA52C04-5A4B-4737-A909-7F6A9DE230F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947419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2348880"/>
            <a:ext cx="4038600" cy="3816424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2"/>
                </a:solidFill>
              </a:defRPr>
            </a:lvl1pPr>
            <a:lvl2pPr>
              <a:defRPr sz="20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400">
                <a:solidFill>
                  <a:schemeClr val="bg2"/>
                </a:solidFill>
              </a:defRPr>
            </a:lvl4pPr>
            <a:lvl5pPr>
              <a:defRPr sz="1200">
                <a:solidFill>
                  <a:schemeClr val="bg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9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2348880"/>
            <a:ext cx="4038600" cy="3816424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2"/>
                </a:solidFill>
              </a:defRPr>
            </a:lvl1pPr>
            <a:lvl2pPr>
              <a:defRPr sz="20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400">
                <a:solidFill>
                  <a:schemeClr val="bg2"/>
                </a:solidFill>
              </a:defRPr>
            </a:lvl4pPr>
            <a:lvl5pPr>
              <a:defRPr sz="1200">
                <a:solidFill>
                  <a:schemeClr val="bg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0" name="Titel 1"/>
          <p:cNvSpPr>
            <a:spLocks noGrp="1"/>
          </p:cNvSpPr>
          <p:nvPr>
            <p:ph type="ctrTitle"/>
          </p:nvPr>
        </p:nvSpPr>
        <p:spPr>
          <a:xfrm>
            <a:off x="467544" y="1484784"/>
            <a:ext cx="8278688" cy="864095"/>
          </a:xfrm>
          <a:prstGeom prst="rect">
            <a:avLst/>
          </a:prstGeom>
        </p:spPr>
        <p:txBody>
          <a:bodyPr anchor="t"/>
          <a:lstStyle>
            <a:lvl1pPr algn="l">
              <a:defRPr sz="4000" baseline="0">
                <a:solidFill>
                  <a:schemeClr val="tx1"/>
                </a:solidFill>
                <a:latin typeface="Gotham Book" pitchFamily="50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DE1B8F6-DFF7-47EA-A8B7-E052E218C223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297810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ctrTitle"/>
          </p:nvPr>
        </p:nvSpPr>
        <p:spPr>
          <a:xfrm>
            <a:off x="467544" y="908720"/>
            <a:ext cx="7560840" cy="864095"/>
          </a:xfrm>
          <a:prstGeom prst="rect">
            <a:avLst/>
          </a:prstGeom>
        </p:spPr>
        <p:txBody>
          <a:bodyPr anchor="t"/>
          <a:lstStyle>
            <a:lvl1pPr algn="l">
              <a:defRPr sz="4000" baseline="0">
                <a:solidFill>
                  <a:schemeClr val="tx1"/>
                </a:solidFill>
                <a:latin typeface="Gotham Book" pitchFamily="50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8" name="Ondertitel 2"/>
          <p:cNvSpPr>
            <a:spLocks noGrp="1"/>
          </p:cNvSpPr>
          <p:nvPr>
            <p:ph type="subTitle" idx="1"/>
          </p:nvPr>
        </p:nvSpPr>
        <p:spPr>
          <a:xfrm>
            <a:off x="467544" y="1772816"/>
            <a:ext cx="7560840" cy="446449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487F8A9-9948-4A93-BC89-4663A5F9429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448937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772816"/>
            <a:ext cx="7571184" cy="446449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2"/>
                </a:solidFill>
              </a:defRPr>
            </a:lvl1pPr>
            <a:lvl2pPr>
              <a:defRPr sz="20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400">
                <a:solidFill>
                  <a:schemeClr val="bg2"/>
                </a:solidFill>
              </a:defRPr>
            </a:lvl4pPr>
            <a:lvl5pPr>
              <a:defRPr sz="1200">
                <a:solidFill>
                  <a:schemeClr val="bg2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8" name="Titel 1"/>
          <p:cNvSpPr>
            <a:spLocks noGrp="1"/>
          </p:cNvSpPr>
          <p:nvPr>
            <p:ph type="ctrTitle"/>
          </p:nvPr>
        </p:nvSpPr>
        <p:spPr>
          <a:xfrm>
            <a:off x="467544" y="908720"/>
            <a:ext cx="7560840" cy="864095"/>
          </a:xfrm>
          <a:prstGeom prst="rect">
            <a:avLst/>
          </a:prstGeom>
        </p:spPr>
        <p:txBody>
          <a:bodyPr anchor="t"/>
          <a:lstStyle>
            <a:lvl1pPr algn="l">
              <a:defRPr sz="4000" baseline="0">
                <a:solidFill>
                  <a:schemeClr val="tx1"/>
                </a:solidFill>
                <a:latin typeface="Gotham Book" pitchFamily="50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82F902E3-F51C-4415-8656-F8630A4B8C8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778776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772816"/>
            <a:ext cx="3754760" cy="43924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2"/>
                </a:solidFill>
              </a:defRPr>
            </a:lvl1pPr>
            <a:lvl2pPr>
              <a:defRPr sz="20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400">
                <a:solidFill>
                  <a:schemeClr val="bg2"/>
                </a:solidFill>
              </a:defRPr>
            </a:lvl4pPr>
            <a:lvl5pPr>
              <a:defRPr sz="1200">
                <a:solidFill>
                  <a:schemeClr val="bg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8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355976" y="1772816"/>
            <a:ext cx="3672408" cy="43924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2"/>
                </a:solidFill>
              </a:defRPr>
            </a:lvl1pPr>
            <a:lvl2pPr>
              <a:defRPr sz="20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400">
                <a:solidFill>
                  <a:schemeClr val="bg2"/>
                </a:solidFill>
              </a:defRPr>
            </a:lvl4pPr>
            <a:lvl5pPr>
              <a:defRPr sz="1200">
                <a:solidFill>
                  <a:schemeClr val="bg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9" name="Titel 1"/>
          <p:cNvSpPr>
            <a:spLocks noGrp="1"/>
          </p:cNvSpPr>
          <p:nvPr>
            <p:ph type="ctrTitle"/>
          </p:nvPr>
        </p:nvSpPr>
        <p:spPr>
          <a:xfrm>
            <a:off x="467544" y="908720"/>
            <a:ext cx="7560840" cy="864095"/>
          </a:xfrm>
          <a:prstGeom prst="rect">
            <a:avLst/>
          </a:prstGeom>
        </p:spPr>
        <p:txBody>
          <a:bodyPr anchor="t"/>
          <a:lstStyle>
            <a:lvl1pPr algn="l">
              <a:defRPr sz="4000" baseline="0">
                <a:solidFill>
                  <a:schemeClr val="tx1"/>
                </a:solidFill>
                <a:latin typeface="Gotham Book" pitchFamily="50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D8630AA-9647-447A-98F8-C11368615784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6890016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ctrTitle"/>
          </p:nvPr>
        </p:nvSpPr>
        <p:spPr>
          <a:xfrm>
            <a:off x="467544" y="836712"/>
            <a:ext cx="8278688" cy="864095"/>
          </a:xfrm>
          <a:prstGeom prst="rect">
            <a:avLst/>
          </a:prstGeom>
        </p:spPr>
        <p:txBody>
          <a:bodyPr anchor="t"/>
          <a:lstStyle>
            <a:lvl1pPr algn="l">
              <a:defRPr sz="4000" baseline="0">
                <a:solidFill>
                  <a:schemeClr val="tx1"/>
                </a:solidFill>
                <a:latin typeface="Gotham Book" pitchFamily="50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8" name="Ondertitel 2"/>
          <p:cNvSpPr>
            <a:spLocks noGrp="1"/>
          </p:cNvSpPr>
          <p:nvPr>
            <p:ph type="subTitle" idx="1"/>
          </p:nvPr>
        </p:nvSpPr>
        <p:spPr>
          <a:xfrm>
            <a:off x="467544" y="1700808"/>
            <a:ext cx="8273008" cy="432048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943420EC-FE6D-4172-A2CE-4DF9D00BC80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629550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idx="10"/>
          </p:nvPr>
        </p:nvSpPr>
        <p:spPr>
          <a:xfrm>
            <a:off x="457200" y="6419850"/>
            <a:ext cx="2132013" cy="3635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altLang="nl-NL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1"/>
          </p:nvPr>
        </p:nvSpPr>
        <p:spPr>
          <a:xfrm>
            <a:off x="8153400" y="6419850"/>
            <a:ext cx="760413" cy="3635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8D74A842-FAE1-4F66-9486-B82AB84763F6}" type="slidenum">
              <a:rPr lang="en-GB" altLang="nl-NL"/>
              <a:pPr>
                <a:defRPr/>
              </a:pPr>
              <a:t>‹nr.›</a:t>
            </a:fld>
            <a:endParaRPr lang="en-GB" altLang="nl-NL"/>
          </a:p>
        </p:txBody>
      </p:sp>
    </p:spTree>
    <p:extLst>
      <p:ext uri="{BB962C8B-B14F-4D97-AF65-F5344CB8AC3E}">
        <p14:creationId xmlns:p14="http://schemas.microsoft.com/office/powerpoint/2010/main" val="8239842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248472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2"/>
                </a:solidFill>
              </a:defRPr>
            </a:lvl1pPr>
            <a:lvl2pPr>
              <a:defRPr sz="20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400">
                <a:solidFill>
                  <a:schemeClr val="bg2"/>
                </a:solidFill>
              </a:defRPr>
            </a:lvl4pPr>
            <a:lvl5pPr>
              <a:defRPr sz="1200">
                <a:solidFill>
                  <a:schemeClr val="bg2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8" name="Titel 1"/>
          <p:cNvSpPr>
            <a:spLocks noGrp="1"/>
          </p:cNvSpPr>
          <p:nvPr>
            <p:ph type="ctrTitle"/>
          </p:nvPr>
        </p:nvSpPr>
        <p:spPr>
          <a:xfrm>
            <a:off x="467544" y="836712"/>
            <a:ext cx="8278688" cy="864095"/>
          </a:xfrm>
          <a:prstGeom prst="rect">
            <a:avLst/>
          </a:prstGeom>
        </p:spPr>
        <p:txBody>
          <a:bodyPr anchor="t"/>
          <a:lstStyle>
            <a:lvl1pPr algn="l">
              <a:defRPr sz="4000" baseline="0">
                <a:solidFill>
                  <a:schemeClr val="tx1"/>
                </a:solidFill>
                <a:latin typeface="Gotham Book" pitchFamily="50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4F58C88-B2B8-4EC0-A376-4A0B28300B3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691763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700808"/>
            <a:ext cx="4038600" cy="4248472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2"/>
                </a:solidFill>
              </a:defRPr>
            </a:lvl1pPr>
            <a:lvl2pPr>
              <a:defRPr sz="20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400">
                <a:solidFill>
                  <a:schemeClr val="bg2"/>
                </a:solidFill>
              </a:defRPr>
            </a:lvl4pPr>
            <a:lvl5pPr>
              <a:defRPr sz="1200">
                <a:solidFill>
                  <a:schemeClr val="bg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8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700808"/>
            <a:ext cx="4038600" cy="4248472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2"/>
                </a:solidFill>
              </a:defRPr>
            </a:lvl1pPr>
            <a:lvl2pPr>
              <a:defRPr sz="20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400">
                <a:solidFill>
                  <a:schemeClr val="bg2"/>
                </a:solidFill>
              </a:defRPr>
            </a:lvl4pPr>
            <a:lvl5pPr>
              <a:defRPr sz="1200">
                <a:solidFill>
                  <a:schemeClr val="bg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9" name="Titel 1"/>
          <p:cNvSpPr>
            <a:spLocks noGrp="1"/>
          </p:cNvSpPr>
          <p:nvPr>
            <p:ph type="ctrTitle"/>
          </p:nvPr>
        </p:nvSpPr>
        <p:spPr>
          <a:xfrm>
            <a:off x="467544" y="836712"/>
            <a:ext cx="8278688" cy="864095"/>
          </a:xfrm>
          <a:prstGeom prst="rect">
            <a:avLst/>
          </a:prstGeom>
        </p:spPr>
        <p:txBody>
          <a:bodyPr anchor="t"/>
          <a:lstStyle>
            <a:lvl1pPr algn="l">
              <a:defRPr sz="4000" baseline="0">
                <a:solidFill>
                  <a:schemeClr val="tx1"/>
                </a:solidFill>
                <a:latin typeface="Gotham Book" pitchFamily="50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74CA39C-FAC5-4E43-AFAE-A787FCDC86C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63716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176464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2"/>
                </a:solidFill>
              </a:defRPr>
            </a:lvl1pPr>
            <a:lvl2pPr>
              <a:defRPr sz="20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400">
                <a:solidFill>
                  <a:schemeClr val="bg2"/>
                </a:solidFill>
              </a:defRPr>
            </a:lvl4pPr>
            <a:lvl5pPr>
              <a:defRPr sz="1200">
                <a:solidFill>
                  <a:schemeClr val="bg2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8" name="Titel 1"/>
          <p:cNvSpPr>
            <a:spLocks noGrp="1"/>
          </p:cNvSpPr>
          <p:nvPr>
            <p:ph type="ctrTitle"/>
          </p:nvPr>
        </p:nvSpPr>
        <p:spPr>
          <a:xfrm>
            <a:off x="467544" y="404664"/>
            <a:ext cx="8278688" cy="864095"/>
          </a:xfrm>
          <a:prstGeom prst="rect">
            <a:avLst/>
          </a:prstGeom>
        </p:spPr>
        <p:txBody>
          <a:bodyPr anchor="t"/>
          <a:lstStyle>
            <a:lvl1pPr algn="l">
              <a:defRPr sz="4000" baseline="0">
                <a:solidFill>
                  <a:schemeClr val="tx1"/>
                </a:solidFill>
                <a:latin typeface="Gotham Book" pitchFamily="50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D62B96B-8862-472C-BBF0-5E4DE5189034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090479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>
            <a:spLocks noGrp="1"/>
          </p:cNvSpPr>
          <p:nvPr>
            <p:ph type="ctrTitle"/>
          </p:nvPr>
        </p:nvSpPr>
        <p:spPr>
          <a:xfrm>
            <a:off x="395536" y="2850505"/>
            <a:ext cx="8350696" cy="794519"/>
          </a:xfrm>
          <a:prstGeom prst="rect">
            <a:avLst/>
          </a:prstGeom>
        </p:spPr>
        <p:txBody>
          <a:bodyPr anchor="t"/>
          <a:lstStyle>
            <a:lvl1pPr algn="r">
              <a:defRPr sz="4000" baseline="0">
                <a:solidFill>
                  <a:schemeClr val="tx1"/>
                </a:solidFill>
                <a:latin typeface="Gotham Book" pitchFamily="50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7" name="Ondertitel 2"/>
          <p:cNvSpPr>
            <a:spLocks noGrp="1"/>
          </p:cNvSpPr>
          <p:nvPr>
            <p:ph type="subTitle" idx="1"/>
          </p:nvPr>
        </p:nvSpPr>
        <p:spPr>
          <a:xfrm>
            <a:off x="395536" y="3647454"/>
            <a:ext cx="8345016" cy="2805881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400" baseline="0">
                <a:solidFill>
                  <a:schemeClr val="bg2"/>
                </a:solidFill>
                <a:latin typeface="Gotham Light" pitchFamily="50" charset="0"/>
                <a:cs typeface="Gotham Light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788233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5327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ctrTitle"/>
          </p:nvPr>
        </p:nvSpPr>
        <p:spPr>
          <a:xfrm>
            <a:off x="467544" y="1412776"/>
            <a:ext cx="8278688" cy="864095"/>
          </a:xfrm>
          <a:prstGeom prst="rect">
            <a:avLst/>
          </a:prstGeom>
        </p:spPr>
        <p:txBody>
          <a:bodyPr anchor="t"/>
          <a:lstStyle>
            <a:lvl1pPr algn="l">
              <a:defRPr sz="4000" baseline="0">
                <a:solidFill>
                  <a:schemeClr val="tx1"/>
                </a:solidFill>
                <a:latin typeface="Gotham Book" pitchFamily="50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8" name="Ondertitel 2"/>
          <p:cNvSpPr>
            <a:spLocks noGrp="1"/>
          </p:cNvSpPr>
          <p:nvPr>
            <p:ph type="subTitle" idx="1"/>
          </p:nvPr>
        </p:nvSpPr>
        <p:spPr>
          <a:xfrm>
            <a:off x="467544" y="2276872"/>
            <a:ext cx="8273008" cy="3888432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24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8DBF034-512D-4334-9BD0-CDFE0AA39EF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371108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96044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2"/>
                </a:solidFill>
              </a:defRPr>
            </a:lvl1pPr>
            <a:lvl2pPr>
              <a:defRPr sz="20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400">
                <a:solidFill>
                  <a:schemeClr val="bg2"/>
                </a:solidFill>
              </a:defRPr>
            </a:lvl4pPr>
            <a:lvl5pPr>
              <a:defRPr sz="1200">
                <a:solidFill>
                  <a:schemeClr val="bg2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7" name="Titel 1"/>
          <p:cNvSpPr>
            <a:spLocks noGrp="1"/>
          </p:cNvSpPr>
          <p:nvPr>
            <p:ph type="ctrTitle"/>
          </p:nvPr>
        </p:nvSpPr>
        <p:spPr>
          <a:xfrm>
            <a:off x="467544" y="1412776"/>
            <a:ext cx="8278688" cy="864095"/>
          </a:xfrm>
          <a:prstGeom prst="rect">
            <a:avLst/>
          </a:prstGeom>
        </p:spPr>
        <p:txBody>
          <a:bodyPr anchor="t"/>
          <a:lstStyle>
            <a:lvl1pPr algn="l">
              <a:defRPr sz="4000" baseline="0">
                <a:solidFill>
                  <a:schemeClr val="tx1"/>
                </a:solidFill>
                <a:latin typeface="Gotham Book" pitchFamily="50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719CB4C-CAE7-4F88-90B6-C8D12DDF3FBE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85739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2276872"/>
            <a:ext cx="4038600" cy="396044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2"/>
                </a:solidFill>
              </a:defRPr>
            </a:lvl1pPr>
            <a:lvl2pPr>
              <a:defRPr sz="20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400">
                <a:solidFill>
                  <a:schemeClr val="bg2"/>
                </a:solidFill>
              </a:defRPr>
            </a:lvl4pPr>
            <a:lvl5pPr>
              <a:defRPr sz="1200">
                <a:solidFill>
                  <a:schemeClr val="bg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2276872"/>
            <a:ext cx="4038600" cy="396044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2"/>
                </a:solidFill>
              </a:defRPr>
            </a:lvl1pPr>
            <a:lvl2pPr>
              <a:defRPr sz="2000">
                <a:solidFill>
                  <a:schemeClr val="bg2"/>
                </a:solidFill>
              </a:defRPr>
            </a:lvl2pPr>
            <a:lvl3pPr>
              <a:defRPr sz="1600">
                <a:solidFill>
                  <a:schemeClr val="bg2"/>
                </a:solidFill>
              </a:defRPr>
            </a:lvl3pPr>
            <a:lvl4pPr>
              <a:defRPr sz="1400">
                <a:solidFill>
                  <a:schemeClr val="bg2"/>
                </a:solidFill>
              </a:defRPr>
            </a:lvl4pPr>
            <a:lvl5pPr>
              <a:defRPr sz="1200">
                <a:solidFill>
                  <a:schemeClr val="bg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8" name="Titel 1"/>
          <p:cNvSpPr>
            <a:spLocks noGrp="1"/>
          </p:cNvSpPr>
          <p:nvPr>
            <p:ph type="ctrTitle"/>
          </p:nvPr>
        </p:nvSpPr>
        <p:spPr>
          <a:xfrm>
            <a:off x="467544" y="1412776"/>
            <a:ext cx="8278688" cy="864095"/>
          </a:xfrm>
          <a:prstGeom prst="rect">
            <a:avLst/>
          </a:prstGeom>
        </p:spPr>
        <p:txBody>
          <a:bodyPr anchor="t"/>
          <a:lstStyle>
            <a:lvl1pPr algn="l">
              <a:defRPr sz="4000" baseline="0">
                <a:solidFill>
                  <a:schemeClr val="tx1"/>
                </a:solidFill>
                <a:latin typeface="Gotham Book" pitchFamily="50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97BC0C41-C3B2-4D47-996D-F71C1FFA498E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47804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ctrTitle"/>
          </p:nvPr>
        </p:nvSpPr>
        <p:spPr>
          <a:xfrm>
            <a:off x="467544" y="404664"/>
            <a:ext cx="8278688" cy="936104"/>
          </a:xfrm>
          <a:prstGeom prst="rect">
            <a:avLst/>
          </a:prstGeom>
        </p:spPr>
        <p:txBody>
          <a:bodyPr anchor="t"/>
          <a:lstStyle>
            <a:lvl1pPr algn="l">
              <a:defRPr sz="4000" baseline="0">
                <a:solidFill>
                  <a:schemeClr val="tx1"/>
                </a:solidFill>
                <a:latin typeface="Gotham Book" pitchFamily="50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8" name="Ondertitel 2"/>
          <p:cNvSpPr>
            <a:spLocks noGrp="1"/>
          </p:cNvSpPr>
          <p:nvPr>
            <p:ph type="subTitle" idx="1"/>
          </p:nvPr>
        </p:nvSpPr>
        <p:spPr>
          <a:xfrm>
            <a:off x="467544" y="1340768"/>
            <a:ext cx="8273008" cy="417646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57200" y="637698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D706627-4346-41B4-B0D9-778EB92C7F3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69747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jpe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4.jpe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5.jpeg"/><Relationship Id="rId4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948" r:id="rId1"/>
    <p:sldLayoutId id="2147484965" r:id="rId2"/>
    <p:sldLayoutId id="2147484966" r:id="rId3"/>
    <p:sldLayoutId id="2147484967" r:id="rId4"/>
    <p:sldLayoutId id="2147484945" r:id="rId5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Afbeelding 2" descr="voorbereiding pag.12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949" r:id="rId1"/>
    <p:sldLayoutId id="2147484950" r:id="rId2"/>
    <p:sldLayoutId id="2147484951" r:id="rId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Afbeelding 2" descr="voorbereiding pag.13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952" r:id="rId1"/>
    <p:sldLayoutId id="2147484953" r:id="rId2"/>
    <p:sldLayoutId id="2147484954" r:id="rId3"/>
    <p:sldLayoutId id="2147484955" r:id="rId4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Afbeelding 2" descr="voorbereiding pag.14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956" r:id="rId1"/>
    <p:sldLayoutId id="2147484957" r:id="rId2"/>
    <p:sldLayoutId id="2147484958" r:id="rId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Afbeelding 2" descr="voorbereiding pag.15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959" r:id="rId1"/>
    <p:sldLayoutId id="2147484960" r:id="rId2"/>
    <p:sldLayoutId id="2147484961" r:id="rId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Afbeelding 2" descr="voorbereiding pag.16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962" r:id="rId1"/>
    <p:sldLayoutId id="2147484963" r:id="rId2"/>
    <p:sldLayoutId id="2147484964" r:id="rId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pitchFamily="50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jpeg"/><Relationship Id="rId4" Type="http://schemas.openxmlformats.org/officeDocument/2006/relationships/hyperlink" Target="http://www.hermanveerbeek.com/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6.jpe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14.wmf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13.wmf"/><Relationship Id="rId4" Type="http://schemas.openxmlformats.org/officeDocument/2006/relationships/diagramLayout" Target="../diagrams/layout1.xml"/><Relationship Id="rId9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5" descr="forex_hefbo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06475"/>
            <a:ext cx="3736975" cy="339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Titel 3"/>
          <p:cNvSpPr>
            <a:spLocks noGrp="1"/>
          </p:cNvSpPr>
          <p:nvPr>
            <p:ph type="ctrTitle"/>
          </p:nvPr>
        </p:nvSpPr>
        <p:spPr bwMode="auto">
          <a:xfrm>
            <a:off x="3170237" y="1914436"/>
            <a:ext cx="5973763" cy="24876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nl-NL" altLang="nl-NL" b="1" dirty="0">
                <a:solidFill>
                  <a:schemeClr val="tx2"/>
                </a:solidFill>
              </a:rPr>
              <a:t>EMDR Protocol</a:t>
            </a:r>
            <a:br>
              <a:rPr lang="nl-NL" altLang="nl-NL" b="1" dirty="0">
                <a:solidFill>
                  <a:schemeClr val="tx2"/>
                </a:solidFill>
              </a:rPr>
            </a:br>
            <a:r>
              <a:rPr lang="nl-NL" altLang="nl-NL" b="1" dirty="0">
                <a:solidFill>
                  <a:schemeClr val="tx2"/>
                </a:solidFill>
              </a:rPr>
              <a:t>Gerichte Boosheid</a:t>
            </a:r>
            <a:br>
              <a:rPr lang="nl-NL" altLang="nl-NL" b="1">
                <a:solidFill>
                  <a:schemeClr val="tx2"/>
                </a:solidFill>
              </a:rPr>
            </a:br>
            <a:br>
              <a:rPr lang="nl-NL" altLang="nl-NL" sz="2800" dirty="0">
                <a:solidFill>
                  <a:schemeClr val="tx2"/>
                </a:solidFill>
              </a:rPr>
            </a:br>
            <a:r>
              <a:rPr lang="nl-NL" altLang="nl-NL" sz="2800" dirty="0">
                <a:solidFill>
                  <a:schemeClr val="tx2"/>
                </a:solidFill>
              </a:rPr>
              <a:t>september 2019</a:t>
            </a:r>
            <a:endParaRPr lang="nl-NL" altLang="nl-NL" b="1" dirty="0">
              <a:solidFill>
                <a:schemeClr val="tx2"/>
              </a:solidFill>
            </a:endParaRPr>
          </a:p>
        </p:txBody>
      </p:sp>
      <p:sp>
        <p:nvSpPr>
          <p:cNvPr id="25604" name="Ondertitel 4"/>
          <p:cNvSpPr>
            <a:spLocks noGrp="1"/>
          </p:cNvSpPr>
          <p:nvPr>
            <p:ph type="subTitle" idx="1"/>
          </p:nvPr>
        </p:nvSpPr>
        <p:spPr bwMode="auto">
          <a:xfrm>
            <a:off x="2700238" y="4149080"/>
            <a:ext cx="6264250" cy="24876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nl-NL" b="1" dirty="0">
              <a:ea typeface="Gotham Light" pitchFamily="50" charset="0"/>
            </a:endParaRPr>
          </a:p>
          <a:p>
            <a:pPr eaLnBrk="1" hangingPunct="1"/>
            <a:r>
              <a:rPr lang="nl-NL" altLang="nl-NL" sz="1800" i="1" dirty="0">
                <a:solidFill>
                  <a:schemeClr val="tx2"/>
                </a:solidFill>
                <a:ea typeface="Gotham Light" pitchFamily="50" charset="0"/>
              </a:rPr>
              <a:t>Herman Veerbeek</a:t>
            </a:r>
          </a:p>
          <a:p>
            <a:pPr eaLnBrk="1" hangingPunct="1"/>
            <a:r>
              <a:rPr lang="nl-NL" altLang="nl-NL" sz="1800" i="1" dirty="0">
                <a:solidFill>
                  <a:schemeClr val="tx2"/>
                </a:solidFill>
                <a:ea typeface="Gotham Light" pitchFamily="50" charset="0"/>
              </a:rPr>
              <a:t> </a:t>
            </a:r>
          </a:p>
          <a:p>
            <a:pPr eaLnBrk="1" hangingPunct="1"/>
            <a:r>
              <a:rPr lang="nl-NL" altLang="nl-NL" sz="1800" i="1" dirty="0">
                <a:solidFill>
                  <a:schemeClr val="tx2"/>
                </a:solidFill>
                <a:ea typeface="Gotham Light" pitchFamily="50" charset="0"/>
              </a:rPr>
              <a:t>Psychotraumatherapeut, Cognitief Gedragstherapeut VGCT en EMDR supervisor</a:t>
            </a:r>
          </a:p>
          <a:p>
            <a:pPr eaLnBrk="1" hangingPunct="1"/>
            <a:r>
              <a:rPr lang="nl-NL" altLang="nl-NL" sz="1800" i="1" dirty="0">
                <a:solidFill>
                  <a:schemeClr val="tx2"/>
                </a:solidFill>
                <a:ea typeface="Gotham Light" pitchFamily="50" charset="0"/>
                <a:hlinkClick r:id="rId4"/>
              </a:rPr>
              <a:t>www.hermanveerbeek.com</a:t>
            </a:r>
            <a:endParaRPr lang="nl-NL" altLang="nl-NL" sz="1800" i="1" dirty="0">
              <a:solidFill>
                <a:schemeClr val="tx2"/>
              </a:solidFill>
              <a:ea typeface="Gotham Light" pitchFamily="50" charset="0"/>
            </a:endParaRPr>
          </a:p>
          <a:p>
            <a:pPr eaLnBrk="1" hangingPunct="1"/>
            <a:r>
              <a:rPr lang="nl-NL" altLang="nl-NL" sz="1800" i="1" dirty="0">
                <a:solidFill>
                  <a:schemeClr val="tx2"/>
                </a:solidFill>
                <a:ea typeface="Gotham Light" pitchFamily="50" charset="0"/>
              </a:rPr>
              <a:t>hermanjveerbeek@gmail.com</a:t>
            </a:r>
          </a:p>
          <a:p>
            <a:pPr eaLnBrk="1" hangingPunct="1"/>
            <a:endParaRPr lang="nl-NL" altLang="nl-NL" sz="1800" i="1" dirty="0">
              <a:solidFill>
                <a:schemeClr val="tx2"/>
              </a:solidFill>
              <a:ea typeface="Gotham Light" pitchFamily="50" charset="0"/>
            </a:endParaRPr>
          </a:p>
        </p:txBody>
      </p:sp>
      <p:sp>
        <p:nvSpPr>
          <p:cNvPr id="25605" name="AutoShape 11"/>
          <p:cNvSpPr>
            <a:spLocks noChangeArrowheads="1"/>
          </p:cNvSpPr>
          <p:nvPr/>
        </p:nvSpPr>
        <p:spPr bwMode="auto">
          <a:xfrm>
            <a:off x="4233461" y="817563"/>
            <a:ext cx="1136650" cy="854075"/>
          </a:xfrm>
          <a:prstGeom prst="wedgeRectCallout">
            <a:avLst>
              <a:gd name="adj1" fmla="val -151037"/>
              <a:gd name="adj2" fmla="val -56954"/>
            </a:avLst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nl-NL" altLang="nl-NL"/>
          </a:p>
          <a:p>
            <a:pPr algn="ctr" eaLnBrk="1" hangingPunct="1"/>
            <a:endParaRPr lang="nl-NL" altLang="nl-NL"/>
          </a:p>
        </p:txBody>
      </p:sp>
      <p:pic>
        <p:nvPicPr>
          <p:cNvPr id="25606" name="Picture 12" descr="bom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734" y="915892"/>
            <a:ext cx="936104" cy="657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6" name="Group 1"/>
          <p:cNvGrpSpPr>
            <a:grpSpLocks/>
          </p:cNvGrpSpPr>
          <p:nvPr/>
        </p:nvGrpSpPr>
        <p:grpSpPr bwMode="auto">
          <a:xfrm>
            <a:off x="6934200" y="4800600"/>
            <a:ext cx="1446213" cy="1446213"/>
            <a:chOff x="4368" y="3024"/>
            <a:chExt cx="911" cy="911"/>
          </a:xfrm>
        </p:grpSpPr>
        <p:pic>
          <p:nvPicPr>
            <p:cNvPr id="42009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" y="3024"/>
              <a:ext cx="912" cy="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42010" name="Text Box 3"/>
            <p:cNvSpPr txBox="1">
              <a:spLocks noChangeArrowheads="1"/>
            </p:cNvSpPr>
            <p:nvPr/>
          </p:nvSpPr>
          <p:spPr bwMode="auto">
            <a:xfrm>
              <a:off x="4368" y="3024"/>
              <a:ext cx="912" cy="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FFFFFF"/>
                </a:buClr>
                <a:buSzPct val="100000"/>
                <a:buFont typeface="Arial" panose="020B0604020202020204" pitchFamily="34" charset="0"/>
                <a:buNone/>
              </a:pPr>
              <a:endParaRPr lang="nl-NL" altLang="nl-NL">
                <a:solidFill>
                  <a:schemeClr val="bg1"/>
                </a:solidFill>
              </a:endParaRPr>
            </a:p>
          </p:txBody>
        </p:sp>
      </p:grpSp>
      <p:cxnSp>
        <p:nvCxnSpPr>
          <p:cNvPr id="15364" name="AutoShape 4"/>
          <p:cNvCxnSpPr>
            <a:cxnSpLocks noChangeShapeType="1"/>
          </p:cNvCxnSpPr>
          <p:nvPr/>
        </p:nvCxnSpPr>
        <p:spPr bwMode="auto">
          <a:xfrm flipV="1">
            <a:off x="7620000" y="4343400"/>
            <a:ext cx="3175" cy="381000"/>
          </a:xfrm>
          <a:prstGeom prst="straightConnector1">
            <a:avLst/>
          </a:prstGeom>
          <a:noFill/>
          <a:ln w="44450">
            <a:solidFill>
              <a:srgbClr val="C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762000"/>
            <a:ext cx="1295400" cy="1312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048000"/>
            <a:ext cx="914400" cy="105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cxnSp>
        <p:nvCxnSpPr>
          <p:cNvPr id="15367" name="AutoShape 7"/>
          <p:cNvCxnSpPr>
            <a:cxnSpLocks noChangeShapeType="1"/>
          </p:cNvCxnSpPr>
          <p:nvPr/>
        </p:nvCxnSpPr>
        <p:spPr bwMode="auto">
          <a:xfrm flipV="1">
            <a:off x="7620000" y="2514600"/>
            <a:ext cx="1588" cy="458788"/>
          </a:xfrm>
          <a:prstGeom prst="straightConnector1">
            <a:avLst/>
          </a:prstGeom>
          <a:noFill/>
          <a:ln w="44450">
            <a:solidFill>
              <a:srgbClr val="C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6781800" y="381000"/>
            <a:ext cx="1828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en-GB" altLang="nl-NL">
                <a:solidFill>
                  <a:srgbClr val="FFFFFF"/>
                </a:solidFill>
              </a:rPr>
              <a:t>Lading: 60 watt</a:t>
            </a:r>
          </a:p>
        </p:txBody>
      </p:sp>
      <p:pic>
        <p:nvPicPr>
          <p:cNvPr id="15369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810000"/>
            <a:ext cx="3429000" cy="247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5370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2971800" cy="298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3892550" y="4648200"/>
            <a:ext cx="938213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en-GB" altLang="nl-NL" b="1">
                <a:solidFill>
                  <a:srgbClr val="FF0000"/>
                </a:solidFill>
              </a:rPr>
              <a:t>Accu 1</a:t>
            </a:r>
          </a:p>
          <a:p>
            <a:pPr eaLnBrk="1" hangingPunct="1"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en-GB" altLang="nl-NL">
              <a:solidFill>
                <a:srgbClr val="FFFFFF"/>
              </a:solidFill>
            </a:endParaRPr>
          </a:p>
        </p:txBody>
      </p:sp>
      <p:cxnSp>
        <p:nvCxnSpPr>
          <p:cNvPr id="15372" name="AutoShape 12"/>
          <p:cNvCxnSpPr>
            <a:cxnSpLocks noChangeShapeType="1"/>
          </p:cNvCxnSpPr>
          <p:nvPr/>
        </p:nvCxnSpPr>
        <p:spPr bwMode="auto">
          <a:xfrm flipH="1">
            <a:off x="3810000" y="5867400"/>
            <a:ext cx="2971800" cy="1588"/>
          </a:xfrm>
          <a:prstGeom prst="straightConnector1">
            <a:avLst/>
          </a:prstGeom>
          <a:noFill/>
          <a:ln w="4445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6553200" y="4038600"/>
            <a:ext cx="2362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en-GB" altLang="nl-NL">
                <a:solidFill>
                  <a:srgbClr val="FF0000"/>
                </a:solidFill>
              </a:rPr>
              <a:t>Hoe vat Jan het op?</a:t>
            </a:r>
          </a:p>
        </p:txBody>
      </p:sp>
      <p:cxnSp>
        <p:nvCxnSpPr>
          <p:cNvPr id="15374" name="AutoShape 14"/>
          <p:cNvCxnSpPr>
            <a:cxnSpLocks noChangeShapeType="1"/>
          </p:cNvCxnSpPr>
          <p:nvPr/>
        </p:nvCxnSpPr>
        <p:spPr bwMode="auto">
          <a:xfrm flipH="1" flipV="1">
            <a:off x="3276600" y="2743200"/>
            <a:ext cx="3505200" cy="2286000"/>
          </a:xfrm>
          <a:prstGeom prst="straightConnector1">
            <a:avLst/>
          </a:prstGeom>
          <a:noFill/>
          <a:ln w="4445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3511550" y="914400"/>
            <a:ext cx="938213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en-GB" altLang="nl-NL" b="1">
                <a:solidFill>
                  <a:srgbClr val="FF0000"/>
                </a:solidFill>
              </a:rPr>
              <a:t>Accu 2</a:t>
            </a:r>
          </a:p>
          <a:p>
            <a:pPr eaLnBrk="1" hangingPunct="1"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en-GB" altLang="nl-NL">
              <a:solidFill>
                <a:srgbClr val="FFFFFF"/>
              </a:solidFill>
            </a:endParaRPr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 flipH="1">
            <a:off x="6399213" y="0"/>
            <a:ext cx="79375" cy="6858000"/>
          </a:xfrm>
          <a:prstGeom prst="line">
            <a:avLst/>
          </a:prstGeom>
          <a:noFill/>
          <a:ln w="254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5259388" y="6324600"/>
            <a:ext cx="16668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en-GB" altLang="nl-NL">
                <a:solidFill>
                  <a:srgbClr val="002060"/>
                </a:solidFill>
              </a:rPr>
              <a:t>Vroeger      Nu</a:t>
            </a:r>
          </a:p>
        </p:txBody>
      </p:sp>
      <p:sp>
        <p:nvSpPr>
          <p:cNvPr id="15378" name="Oval 18"/>
          <p:cNvSpPr>
            <a:spLocks noChangeArrowheads="1"/>
          </p:cNvSpPr>
          <p:nvPr/>
        </p:nvSpPr>
        <p:spPr bwMode="auto">
          <a:xfrm>
            <a:off x="3276600" y="804863"/>
            <a:ext cx="1524000" cy="762000"/>
          </a:xfrm>
          <a:prstGeom prst="ellipse">
            <a:avLst/>
          </a:prstGeom>
          <a:solidFill>
            <a:srgbClr val="F0AD00">
              <a:alpha val="18039"/>
            </a:srgbClr>
          </a:solidFill>
          <a:ln w="1908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nl-NL" altLang="nl-NL"/>
          </a:p>
        </p:txBody>
      </p:sp>
      <p:sp>
        <p:nvSpPr>
          <p:cNvPr id="15379" name="Oval 19"/>
          <p:cNvSpPr>
            <a:spLocks noChangeArrowheads="1"/>
          </p:cNvSpPr>
          <p:nvPr/>
        </p:nvSpPr>
        <p:spPr bwMode="auto">
          <a:xfrm>
            <a:off x="3609975" y="4503738"/>
            <a:ext cx="1524000" cy="762000"/>
          </a:xfrm>
          <a:prstGeom prst="ellipse">
            <a:avLst/>
          </a:prstGeom>
          <a:solidFill>
            <a:srgbClr val="F0AD00">
              <a:alpha val="18039"/>
            </a:srgbClr>
          </a:solidFill>
          <a:ln w="1908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nl-NL" altLang="nl-NL"/>
          </a:p>
        </p:txBody>
      </p:sp>
      <p:cxnSp>
        <p:nvCxnSpPr>
          <p:cNvPr id="15380" name="AutoShape 20"/>
          <p:cNvCxnSpPr>
            <a:cxnSpLocks noChangeShapeType="1"/>
            <a:stCxn id="15378" idx="6"/>
          </p:cNvCxnSpPr>
          <p:nvPr/>
        </p:nvCxnSpPr>
        <p:spPr bwMode="auto">
          <a:xfrm>
            <a:off x="4800600" y="1185863"/>
            <a:ext cx="1981200" cy="77787"/>
          </a:xfrm>
          <a:prstGeom prst="straightConnector1">
            <a:avLst/>
          </a:prstGeom>
          <a:noFill/>
          <a:ln w="44450">
            <a:solidFill>
              <a:srgbClr val="C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81" name="AutoShape 21"/>
          <p:cNvCxnSpPr>
            <a:cxnSpLocks noChangeShapeType="1"/>
          </p:cNvCxnSpPr>
          <p:nvPr/>
        </p:nvCxnSpPr>
        <p:spPr bwMode="auto">
          <a:xfrm flipV="1">
            <a:off x="5140325" y="1563688"/>
            <a:ext cx="1641475" cy="3290887"/>
          </a:xfrm>
          <a:prstGeom prst="straightConnector1">
            <a:avLst/>
          </a:prstGeom>
          <a:noFill/>
          <a:ln w="44450">
            <a:solidFill>
              <a:srgbClr val="C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5382" name="Picture 2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81000"/>
            <a:ext cx="173037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6781800" y="0"/>
            <a:ext cx="17526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nl-NL" sz="2400" b="1">
                <a:solidFill>
                  <a:srgbClr val="000000"/>
                </a:solidFill>
              </a:rPr>
              <a:t>1000 watt</a:t>
            </a:r>
          </a:p>
        </p:txBody>
      </p:sp>
      <p:sp>
        <p:nvSpPr>
          <p:cNvPr id="15384" name="Text Box 24"/>
          <p:cNvSpPr txBox="1">
            <a:spLocks noChangeArrowheads="1"/>
          </p:cNvSpPr>
          <p:nvPr/>
        </p:nvSpPr>
        <p:spPr bwMode="auto">
          <a:xfrm>
            <a:off x="6477000" y="2057400"/>
            <a:ext cx="2362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1125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en-GB" altLang="nl-NL">
                <a:solidFill>
                  <a:srgbClr val="FF0000"/>
                </a:solidFill>
              </a:rPr>
              <a:t>Lichamelijke reacties</a:t>
            </a:r>
          </a:p>
        </p:txBody>
      </p:sp>
      <p:sp>
        <p:nvSpPr>
          <p:cNvPr id="42008" name="Text Box 25"/>
          <p:cNvSpPr txBox="1">
            <a:spLocks noChangeArrowheads="1"/>
          </p:cNvSpPr>
          <p:nvPr/>
        </p:nvSpPr>
        <p:spPr bwMode="auto">
          <a:xfrm>
            <a:off x="7010400" y="6248400"/>
            <a:ext cx="1447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1125"/>
              </a:spcBef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en-GB" altLang="nl-NL">
                <a:solidFill>
                  <a:srgbClr val="FF0000"/>
                </a:solidFill>
              </a:rPr>
              <a:t>Gebeurtenis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53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53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8" grpId="0" animBg="1"/>
      <p:bldP spid="1537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1"/>
          <p:cNvSpPr txBox="1">
            <a:spLocks noChangeArrowheads="1"/>
          </p:cNvSpPr>
          <p:nvPr/>
        </p:nvSpPr>
        <p:spPr bwMode="auto">
          <a:xfrm>
            <a:off x="609600" y="990600"/>
            <a:ext cx="746760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417513" indent="-382588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750"/>
              </a:spcBef>
              <a:buClr>
                <a:srgbClr val="F0AD00"/>
              </a:buClr>
              <a:buSzPct val="80000"/>
              <a:buFont typeface="Wingdings 2" panose="05020102010507070707" pitchFamily="18" charset="2"/>
              <a:buNone/>
            </a:pPr>
            <a:r>
              <a:rPr lang="en-GB" altLang="nl-NL" sz="3000">
                <a:solidFill>
                  <a:srgbClr val="002060"/>
                </a:solidFill>
              </a:rPr>
              <a:t>                </a:t>
            </a:r>
          </a:p>
          <a:p>
            <a:pPr eaLnBrk="1" hangingPunct="1">
              <a:spcBef>
                <a:spcPts val="750"/>
              </a:spcBef>
              <a:buClr>
                <a:srgbClr val="F0AD00"/>
              </a:buClr>
              <a:buSzPct val="80000"/>
              <a:buFont typeface="Wingdings 2" panose="05020102010507070707" pitchFamily="18" charset="2"/>
              <a:buNone/>
            </a:pPr>
            <a:endParaRPr lang="en-GB" altLang="nl-NL" sz="3000">
              <a:solidFill>
                <a:srgbClr val="002060"/>
              </a:solidFill>
            </a:endParaRPr>
          </a:p>
          <a:p>
            <a:pPr eaLnBrk="1" hangingPunct="1">
              <a:spcBef>
                <a:spcPts val="750"/>
              </a:spcBef>
              <a:buClr>
                <a:srgbClr val="F0AD00"/>
              </a:buClr>
              <a:buSzPct val="80000"/>
              <a:buFont typeface="Wingdings 2" panose="05020102010507070707" pitchFamily="18" charset="2"/>
              <a:buNone/>
            </a:pPr>
            <a:r>
              <a:rPr lang="en-GB" altLang="nl-NL" sz="3000">
                <a:solidFill>
                  <a:srgbClr val="002060"/>
                </a:solidFill>
              </a:rPr>
              <a:t>                   verstand</a:t>
            </a:r>
          </a:p>
          <a:p>
            <a:pPr eaLnBrk="1" hangingPunct="1">
              <a:spcBef>
                <a:spcPts val="750"/>
              </a:spcBef>
              <a:buClr>
                <a:srgbClr val="F0AD00"/>
              </a:buClr>
              <a:buSzPct val="80000"/>
              <a:buFont typeface="Wingdings 2" panose="05020102010507070707" pitchFamily="18" charset="2"/>
              <a:buNone/>
            </a:pPr>
            <a:endParaRPr lang="en-GB" altLang="nl-NL" sz="3000">
              <a:solidFill>
                <a:srgbClr val="002060"/>
              </a:solidFill>
            </a:endParaRPr>
          </a:p>
          <a:p>
            <a:pPr eaLnBrk="1" hangingPunct="1">
              <a:spcBef>
                <a:spcPts val="750"/>
              </a:spcBef>
              <a:buClr>
                <a:srgbClr val="F0AD00"/>
              </a:buClr>
              <a:buSzPct val="80000"/>
              <a:buFont typeface="Wingdings 2" panose="05020102010507070707" pitchFamily="18" charset="2"/>
              <a:buNone/>
            </a:pPr>
            <a:r>
              <a:rPr lang="en-GB" altLang="nl-NL" sz="3000">
                <a:solidFill>
                  <a:srgbClr val="002060"/>
                </a:solidFill>
              </a:rPr>
              <a:t>                                          </a:t>
            </a:r>
          </a:p>
          <a:p>
            <a:pPr eaLnBrk="1" hangingPunct="1">
              <a:spcBef>
                <a:spcPts val="750"/>
              </a:spcBef>
              <a:buClr>
                <a:srgbClr val="F0AD00"/>
              </a:buClr>
              <a:buSzPct val="80000"/>
              <a:buFont typeface="Wingdings 2" panose="05020102010507070707" pitchFamily="18" charset="2"/>
              <a:buNone/>
            </a:pPr>
            <a:r>
              <a:rPr lang="en-GB" altLang="nl-NL" sz="3000">
                <a:solidFill>
                  <a:srgbClr val="002060"/>
                </a:solidFill>
              </a:rPr>
              <a:t>						spanning</a:t>
            </a:r>
          </a:p>
          <a:p>
            <a:pPr eaLnBrk="1" hangingPunct="1">
              <a:spcBef>
                <a:spcPts val="750"/>
              </a:spcBef>
              <a:buClr>
                <a:srgbClr val="F0AD00"/>
              </a:buClr>
              <a:buSzPct val="80000"/>
              <a:buFont typeface="Wingdings 2" panose="05020102010507070707" pitchFamily="18" charset="2"/>
              <a:buNone/>
            </a:pPr>
            <a:r>
              <a:rPr lang="en-GB" altLang="nl-NL" sz="3000">
                <a:solidFill>
                  <a:srgbClr val="002060"/>
                </a:solidFill>
              </a:rPr>
              <a:t>					    (angst/woede)</a:t>
            </a:r>
          </a:p>
        </p:txBody>
      </p:sp>
      <p:sp>
        <p:nvSpPr>
          <p:cNvPr id="44035" name="Rectangle 2"/>
          <p:cNvSpPr>
            <a:spLocks noChangeArrowheads="1"/>
          </p:cNvSpPr>
          <p:nvPr/>
        </p:nvSpPr>
        <p:spPr bwMode="auto">
          <a:xfrm>
            <a:off x="1828800" y="1828800"/>
            <a:ext cx="5791200" cy="3200400"/>
          </a:xfrm>
          <a:prstGeom prst="rect">
            <a:avLst/>
          </a:prstGeom>
          <a:noFill/>
          <a:ln w="5715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nl-NL" altLang="nl-NL">
              <a:solidFill>
                <a:srgbClr val="002060"/>
              </a:solidFill>
            </a:endParaRPr>
          </a:p>
        </p:txBody>
      </p:sp>
      <p:sp>
        <p:nvSpPr>
          <p:cNvPr id="44036" name="Line 3"/>
          <p:cNvSpPr>
            <a:spLocks noChangeShapeType="1"/>
          </p:cNvSpPr>
          <p:nvPr/>
        </p:nvSpPr>
        <p:spPr bwMode="auto">
          <a:xfrm flipV="1">
            <a:off x="1828800" y="1827213"/>
            <a:ext cx="5791200" cy="3203575"/>
          </a:xfrm>
          <a:prstGeom prst="line">
            <a:avLst/>
          </a:prstGeom>
          <a:noFill/>
          <a:ln w="414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2" name="Line 4"/>
          <p:cNvSpPr>
            <a:spLocks noChangeShapeType="1"/>
          </p:cNvSpPr>
          <p:nvPr/>
        </p:nvSpPr>
        <p:spPr bwMode="auto">
          <a:xfrm>
            <a:off x="2668588" y="1628775"/>
            <a:ext cx="0" cy="3744913"/>
          </a:xfrm>
          <a:prstGeom prst="line">
            <a:avLst/>
          </a:prstGeom>
          <a:noFill/>
          <a:ln w="31680">
            <a:solidFill>
              <a:srgbClr val="FFD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4341" name="AutoShape 5"/>
          <p:cNvSpPr>
            <a:spLocks/>
          </p:cNvSpPr>
          <p:nvPr/>
        </p:nvSpPr>
        <p:spPr bwMode="auto">
          <a:xfrm>
            <a:off x="2286000" y="1905000"/>
            <a:ext cx="228600" cy="2590800"/>
          </a:xfrm>
          <a:prstGeom prst="leftBrace">
            <a:avLst>
              <a:gd name="adj1" fmla="val 8343"/>
              <a:gd name="adj2" fmla="val 50000"/>
            </a:avLst>
          </a:prstGeom>
          <a:noFill/>
          <a:ln w="54000">
            <a:solidFill>
              <a:srgbClr val="26262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nl-NL" altLang="nl-NL">
              <a:solidFill>
                <a:srgbClr val="002060"/>
              </a:solidFill>
            </a:endParaRPr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7235825" y="1536700"/>
            <a:ext cx="1588" cy="3889375"/>
          </a:xfrm>
          <a:prstGeom prst="line">
            <a:avLst/>
          </a:prstGeom>
          <a:noFill/>
          <a:ln w="31680">
            <a:solidFill>
              <a:srgbClr val="FFD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4343" name="AutoShape 7"/>
          <p:cNvSpPr>
            <a:spLocks/>
          </p:cNvSpPr>
          <p:nvPr/>
        </p:nvSpPr>
        <p:spPr bwMode="auto">
          <a:xfrm>
            <a:off x="6515100" y="1905000"/>
            <a:ext cx="228600" cy="304800"/>
          </a:xfrm>
          <a:prstGeom prst="leftBrace">
            <a:avLst>
              <a:gd name="adj1" fmla="val 8333"/>
              <a:gd name="adj2" fmla="val 50000"/>
            </a:avLst>
          </a:prstGeom>
          <a:noFill/>
          <a:ln w="54000">
            <a:solidFill>
              <a:srgbClr val="26262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nl-NL" altLang="nl-NL">
              <a:solidFill>
                <a:srgbClr val="002060"/>
              </a:solidFill>
            </a:endParaRP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395288" y="2946400"/>
            <a:ext cx="1562100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nl-NL">
                <a:solidFill>
                  <a:srgbClr val="002060"/>
                </a:solidFill>
              </a:rPr>
              <a:t>Controle</a:t>
            </a:r>
          </a:p>
          <a:p>
            <a:pPr eaLnBrk="1" hangingPunct="1"/>
            <a:endParaRPr lang="en-GB" altLang="nl-NL">
              <a:solidFill>
                <a:srgbClr val="002060"/>
              </a:solidFill>
            </a:endParaRPr>
          </a:p>
          <a:p>
            <a:pPr eaLnBrk="1" hangingPunct="1"/>
            <a:r>
              <a:rPr lang="en-GB" altLang="nl-NL">
                <a:solidFill>
                  <a:srgbClr val="002060"/>
                </a:solidFill>
              </a:rPr>
              <a:t>CGT-behandeling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3635375" y="1906588"/>
            <a:ext cx="3733800" cy="147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nl-NL">
                <a:solidFill>
                  <a:srgbClr val="002060"/>
                </a:solidFill>
              </a:rPr>
              <a:t>Controle</a:t>
            </a:r>
          </a:p>
          <a:p>
            <a:pPr eaLnBrk="1" hangingPunct="1"/>
            <a:endParaRPr lang="en-GB" altLang="nl-NL">
              <a:solidFill>
                <a:srgbClr val="002060"/>
              </a:solidFill>
            </a:endParaRPr>
          </a:p>
          <a:p>
            <a:pPr eaLnBrk="1" hangingPunct="1"/>
            <a:r>
              <a:rPr lang="en-GB" altLang="nl-NL">
                <a:solidFill>
                  <a:srgbClr val="002060"/>
                </a:solidFill>
              </a:rPr>
              <a:t>          	      EMDR            WWW</a:t>
            </a:r>
          </a:p>
          <a:p>
            <a:pPr eaLnBrk="1" hangingPunct="1"/>
            <a:r>
              <a:rPr lang="en-GB" altLang="nl-NL">
                <a:solidFill>
                  <a:srgbClr val="002060"/>
                </a:solidFill>
              </a:rPr>
              <a:t>			      stabilisatie</a:t>
            </a:r>
          </a:p>
          <a:p>
            <a:pPr algn="ctr" eaLnBrk="1" hangingPunct="1"/>
            <a:endParaRPr lang="en-GB" altLang="nl-NL">
              <a:solidFill>
                <a:srgbClr val="002060"/>
              </a:solidFill>
            </a:endParaRPr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 flipH="1">
            <a:off x="5326063" y="1916113"/>
            <a:ext cx="406400" cy="474662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>
            <a:off x="5326063" y="1890713"/>
            <a:ext cx="352425" cy="457200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44045" name="Text Box 12"/>
          <p:cNvSpPr txBox="1">
            <a:spLocks noChangeArrowheads="1"/>
          </p:cNvSpPr>
          <p:nvPr/>
        </p:nvSpPr>
        <p:spPr bwMode="auto">
          <a:xfrm>
            <a:off x="611188" y="228600"/>
            <a:ext cx="82296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nl-NL" sz="3200">
                <a:solidFill>
                  <a:srgbClr val="002060"/>
                </a:solidFill>
              </a:rPr>
              <a:t>Controle en interventie bij hoge spanning</a:t>
            </a:r>
          </a:p>
        </p:txBody>
      </p:sp>
      <p:sp>
        <p:nvSpPr>
          <p:cNvPr id="4" name="PIJL-LINKS 3"/>
          <p:cNvSpPr>
            <a:spLocks noChangeArrowheads="1"/>
          </p:cNvSpPr>
          <p:nvPr/>
        </p:nvSpPr>
        <p:spPr bwMode="auto">
          <a:xfrm>
            <a:off x="3429000" y="5486400"/>
            <a:ext cx="2633663" cy="533400"/>
          </a:xfrm>
          <a:prstGeom prst="leftArrow">
            <a:avLst>
              <a:gd name="adj1" fmla="val 50000"/>
              <a:gd name="adj2" fmla="val 49992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nl-NL" altLang="nl-NL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3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3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3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3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animBg="1"/>
      <p:bldP spid="1434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hthoek 3"/>
          <p:cNvSpPr>
            <a:spLocks noChangeArrowheads="1"/>
          </p:cNvSpPr>
          <p:nvPr/>
        </p:nvSpPr>
        <p:spPr bwMode="auto">
          <a:xfrm>
            <a:off x="755650" y="620713"/>
            <a:ext cx="7777163" cy="45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nl-NL" sz="2800" b="1" dirty="0">
                <a:solidFill>
                  <a:schemeClr val="tx2"/>
                </a:solidFill>
              </a:rPr>
              <a:t>Gevolgen “incomplete action responses” (1)</a:t>
            </a:r>
          </a:p>
          <a:p>
            <a:pPr eaLnBrk="1" hangingPunct="1"/>
            <a:endParaRPr lang="nl-NL" altLang="nl-NL" sz="2400" dirty="0">
              <a:solidFill>
                <a:schemeClr val="tx2"/>
              </a:solidFill>
            </a:endParaRPr>
          </a:p>
          <a:p>
            <a:pPr eaLnBrk="1" hangingPunct="1"/>
            <a:r>
              <a:rPr lang="nl-NL" altLang="nl-NL" sz="2400" dirty="0">
                <a:solidFill>
                  <a:schemeClr val="tx2"/>
                </a:solidFill>
              </a:rPr>
              <a:t> </a:t>
            </a:r>
          </a:p>
          <a:p>
            <a:pPr eaLnBrk="1" hangingPunct="1"/>
            <a:r>
              <a:rPr lang="en-GB" altLang="nl-NL" sz="2800" dirty="0">
                <a:solidFill>
                  <a:schemeClr val="tx2"/>
                </a:solidFill>
              </a:rPr>
              <a:t>“Incomplete actions of </a:t>
            </a:r>
            <a:r>
              <a:rPr lang="en-GB" altLang="nl-NL" sz="2800" dirty="0" err="1">
                <a:solidFill>
                  <a:schemeClr val="tx2"/>
                </a:solidFill>
              </a:rPr>
              <a:t>defense</a:t>
            </a:r>
            <a:r>
              <a:rPr lang="en-GB" altLang="nl-NL" sz="2800" dirty="0">
                <a:solidFill>
                  <a:schemeClr val="tx2"/>
                </a:solidFill>
              </a:rPr>
              <a:t> may manifest as chronic symptoms” (Ogden, 2006)</a:t>
            </a:r>
            <a:endParaRPr lang="nl-NL" altLang="nl-NL" sz="2800" dirty="0">
              <a:solidFill>
                <a:schemeClr val="tx2"/>
              </a:solidFill>
            </a:endParaRPr>
          </a:p>
          <a:p>
            <a:pPr eaLnBrk="1" hangingPunct="1"/>
            <a:r>
              <a:rPr lang="en-GB" altLang="nl-NL" sz="2400" dirty="0">
                <a:solidFill>
                  <a:schemeClr val="tx2"/>
                </a:solidFill>
              </a:rPr>
              <a:t> </a:t>
            </a:r>
            <a:endParaRPr lang="nl-NL" altLang="nl-NL" sz="2400" dirty="0">
              <a:solidFill>
                <a:schemeClr val="tx2"/>
              </a:solidFill>
            </a:endParaRPr>
          </a:p>
          <a:p>
            <a:pPr eaLnBrk="1" hangingPunct="1"/>
            <a:r>
              <a:rPr lang="en-GB" altLang="nl-NL" sz="2800" i="1" dirty="0">
                <a:solidFill>
                  <a:schemeClr val="tx2"/>
                </a:solidFill>
              </a:rPr>
              <a:t>“Each component of the ordinary response to danger, having lost its utility, tends to persist in an altered and exaggerated state long after the actual danger is over” </a:t>
            </a:r>
            <a:r>
              <a:rPr lang="nl-NL" altLang="nl-NL" sz="2800" i="1" dirty="0">
                <a:solidFill>
                  <a:schemeClr val="tx2"/>
                </a:solidFill>
              </a:rPr>
              <a:t>(Herman, 1992)</a:t>
            </a:r>
          </a:p>
          <a:p>
            <a:pPr eaLnBrk="1" hangingPunct="1"/>
            <a:r>
              <a:rPr lang="nl-NL" altLang="nl-NL" sz="2400" i="1" dirty="0">
                <a:solidFill>
                  <a:schemeClr val="tx2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353041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hthoek 1"/>
          <p:cNvSpPr>
            <a:spLocks noChangeArrowheads="1"/>
          </p:cNvSpPr>
          <p:nvPr/>
        </p:nvSpPr>
        <p:spPr bwMode="auto">
          <a:xfrm>
            <a:off x="763588" y="1225550"/>
            <a:ext cx="7848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nl-NL" altLang="nl-NL" sz="2000">
              <a:solidFill>
                <a:schemeClr val="tx2"/>
              </a:solidFill>
            </a:endParaRPr>
          </a:p>
          <a:p>
            <a:pPr eaLnBrk="1" hangingPunct="1"/>
            <a:endParaRPr lang="nl-NL" altLang="nl-NL" sz="2000">
              <a:solidFill>
                <a:schemeClr val="tx2"/>
              </a:solidFill>
            </a:endParaRPr>
          </a:p>
        </p:txBody>
      </p:sp>
      <p:sp>
        <p:nvSpPr>
          <p:cNvPr id="34819" name="Rechthoek 3"/>
          <p:cNvSpPr>
            <a:spLocks noChangeArrowheads="1"/>
          </p:cNvSpPr>
          <p:nvPr/>
        </p:nvSpPr>
        <p:spPr bwMode="auto">
          <a:xfrm>
            <a:off x="611188" y="290513"/>
            <a:ext cx="7777162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nl-NL" sz="2800" b="1" dirty="0">
                <a:solidFill>
                  <a:schemeClr val="tx2"/>
                </a:solidFill>
              </a:rPr>
              <a:t>Gevolgen “incomplete action responses” (2)</a:t>
            </a:r>
          </a:p>
          <a:p>
            <a:pPr eaLnBrk="1" hangingPunct="1"/>
            <a:endParaRPr lang="nl-NL" altLang="nl-NL" sz="2000" dirty="0">
              <a:solidFill>
                <a:schemeClr val="tx2"/>
              </a:solidFill>
            </a:endParaRPr>
          </a:p>
          <a:p>
            <a:pPr eaLnBrk="1" hangingPunct="1"/>
            <a:r>
              <a:rPr lang="nl-NL" altLang="nl-NL" sz="2000" dirty="0">
                <a:solidFill>
                  <a:schemeClr val="tx2"/>
                </a:solidFill>
              </a:rPr>
              <a:t>  </a:t>
            </a:r>
          </a:p>
          <a:p>
            <a:pPr eaLnBrk="1" hangingPunct="1"/>
            <a:r>
              <a:rPr lang="nl-NL" altLang="nl-NL" sz="2800" dirty="0">
                <a:solidFill>
                  <a:schemeClr val="tx2"/>
                </a:solidFill>
              </a:rPr>
              <a:t>Het lijf wil de actietendens lang na de oorspronkelijke ervaring(en) nog steeds tot een goed einde laten brengen (overwinning):</a:t>
            </a:r>
          </a:p>
          <a:p>
            <a:pPr eaLnBrk="1" hangingPunct="1"/>
            <a:r>
              <a:rPr lang="nl-NL" altLang="nl-NL" sz="2400" dirty="0">
                <a:solidFill>
                  <a:schemeClr val="tx2"/>
                </a:solidFill>
              </a:rPr>
              <a:t> </a:t>
            </a:r>
          </a:p>
          <a:p>
            <a:pPr eaLnBrk="1" hangingPunct="1"/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en-GB" altLang="nl-NL" sz="2800" dirty="0">
                <a:solidFill>
                  <a:schemeClr val="tx2"/>
                </a:solidFill>
              </a:rPr>
              <a:t>“The patient can feel the full, completed experience of his or her capacity to defend through physical action… instead of repeatedly re-experiencing the truncated, aborted </a:t>
            </a:r>
            <a:r>
              <a:rPr lang="en-GB" altLang="nl-NL" sz="2800" dirty="0" err="1">
                <a:solidFill>
                  <a:schemeClr val="tx2"/>
                </a:solidFill>
              </a:rPr>
              <a:t>defense</a:t>
            </a:r>
            <a:r>
              <a:rPr lang="en-GB" altLang="nl-NL" sz="2800" dirty="0">
                <a:solidFill>
                  <a:schemeClr val="tx2"/>
                </a:solidFill>
              </a:rPr>
              <a:t> responses” (Ogden, 2006, p.273)</a:t>
            </a:r>
            <a:endParaRPr lang="nl-NL" altLang="nl-NL" sz="2800" dirty="0">
              <a:solidFill>
                <a:schemeClr val="tx2"/>
              </a:solidFill>
            </a:endParaRPr>
          </a:p>
          <a:p>
            <a:pPr eaLnBrk="1" hangingPunct="1"/>
            <a:r>
              <a:rPr lang="en-GB" altLang="nl-NL" sz="2800" dirty="0">
                <a:solidFill>
                  <a:schemeClr val="tx2"/>
                </a:solidFill>
              </a:rPr>
              <a:t> </a:t>
            </a:r>
            <a:endParaRPr lang="nl-NL" altLang="nl-NL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160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3">
            <a:extLst>
              <a:ext uri="{FF2B5EF4-FFF2-40B4-BE49-F238E27FC236}">
                <a16:creationId xmlns:a16="http://schemas.microsoft.com/office/drawing/2014/main" id="{063EE4A7-8BC3-4A9D-AFD7-DB5D5FEDB7BF}"/>
              </a:ext>
            </a:extLst>
          </p:cNvPr>
          <p:cNvSpPr txBox="1">
            <a:spLocks/>
          </p:cNvSpPr>
          <p:nvPr/>
        </p:nvSpPr>
        <p:spPr bwMode="auto">
          <a:xfrm>
            <a:off x="467544" y="188640"/>
            <a:ext cx="8330828" cy="68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4000" kern="1200" baseline="0">
                <a:solidFill>
                  <a:schemeClr val="tx1"/>
                </a:solidFill>
                <a:latin typeface="Gotham Book" pitchFamily="50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Book" pitchFamily="50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Book" pitchFamily="50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Book" pitchFamily="50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Book" pitchFamily="50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Book" pitchFamily="50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Book" pitchFamily="50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Book" pitchFamily="50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Book" pitchFamily="50" charset="0"/>
              </a:defRPr>
            </a:lvl9pPr>
          </a:lstStyle>
          <a:p>
            <a:pPr algn="ctr" eaLnBrk="1" hangingPunct="1"/>
            <a:r>
              <a:rPr lang="nl-NL" altLang="nl-NL" sz="3200" u="sng" dirty="0" err="1">
                <a:solidFill>
                  <a:schemeClr val="tx2"/>
                </a:solidFill>
                <a:latin typeface="Calibri" panose="020F0502020204030204" pitchFamily="34" charset="0"/>
              </a:rPr>
              <a:t>Contribution</a:t>
            </a:r>
            <a:r>
              <a:rPr lang="nl-NL" altLang="nl-NL" sz="3200" u="sng" dirty="0">
                <a:solidFill>
                  <a:schemeClr val="tx2"/>
                </a:solidFill>
                <a:latin typeface="Calibri" panose="020F0502020204030204" pitchFamily="34" charset="0"/>
              </a:rPr>
              <a:t> of EMDR in </a:t>
            </a:r>
            <a:r>
              <a:rPr lang="nl-NL" altLang="nl-NL" sz="3200" u="sng" dirty="0" err="1">
                <a:solidFill>
                  <a:schemeClr val="tx2"/>
                </a:solidFill>
                <a:latin typeface="Calibri" panose="020F0502020204030204" pitchFamily="34" charset="0"/>
              </a:rPr>
              <a:t>this</a:t>
            </a:r>
            <a:r>
              <a:rPr lang="nl-NL" altLang="nl-NL" sz="3200" u="sng" dirty="0">
                <a:solidFill>
                  <a:schemeClr val="tx2"/>
                </a:solidFill>
                <a:latin typeface="Calibri" panose="020F0502020204030204" pitchFamily="34" charset="0"/>
              </a:rPr>
              <a:t> protocol</a:t>
            </a:r>
            <a:br>
              <a:rPr lang="nl-NL" altLang="nl-NL" sz="3200" dirty="0">
                <a:solidFill>
                  <a:schemeClr val="tx2"/>
                </a:solidFill>
                <a:latin typeface="Calibri" panose="020F0502020204030204" pitchFamily="34" charset="0"/>
              </a:rPr>
            </a:br>
            <a:endParaRPr lang="nl-NL" altLang="nl-NL" sz="240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2D3A9F0B-5979-47DC-9479-9734E0C2B4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7" y="643622"/>
            <a:ext cx="8532813" cy="680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nl-NL" altLang="nl-NL" sz="2800" b="1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marL="457200" indent="-457200" eaLnBrk="1" hangingPunct="1">
              <a:buAutoNum type="arabicPeriod"/>
            </a:pPr>
            <a:r>
              <a:rPr lang="nl-NL" altLang="nl-NL" sz="2400" dirty="0" err="1">
                <a:solidFill>
                  <a:schemeClr val="tx2"/>
                </a:solidFill>
              </a:rPr>
              <a:t>Adaptive</a:t>
            </a:r>
            <a:r>
              <a:rPr lang="nl-NL" altLang="nl-NL" sz="2400" dirty="0">
                <a:solidFill>
                  <a:schemeClr val="tx2"/>
                </a:solidFill>
              </a:rPr>
              <a:t> information Processing model (AIP):</a:t>
            </a:r>
          </a:p>
          <a:p>
            <a:pPr lvl="1" eaLnBrk="1" hangingPunct="1"/>
            <a:r>
              <a:rPr lang="nl-NL" altLang="nl-NL" sz="2400" dirty="0" err="1">
                <a:solidFill>
                  <a:schemeClr val="tx2"/>
                </a:solidFill>
              </a:rPr>
              <a:t>Distressing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incidents</a:t>
            </a:r>
            <a:r>
              <a:rPr lang="nl-NL" altLang="nl-NL" sz="2400" dirty="0">
                <a:solidFill>
                  <a:schemeClr val="tx2"/>
                </a:solidFill>
              </a:rPr>
              <a:t> are </a:t>
            </a:r>
            <a:r>
              <a:rPr lang="nl-NL" altLang="nl-NL" sz="2400" dirty="0" err="1">
                <a:solidFill>
                  <a:schemeClr val="tx2"/>
                </a:solidFill>
              </a:rPr>
              <a:t>dysfunctionally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stored</a:t>
            </a:r>
            <a:r>
              <a:rPr lang="nl-NL" altLang="nl-NL" sz="2400" dirty="0">
                <a:solidFill>
                  <a:schemeClr val="tx2"/>
                </a:solidFill>
              </a:rPr>
              <a:t> in a state-</a:t>
            </a:r>
            <a:r>
              <a:rPr lang="nl-NL" altLang="nl-NL" sz="2400" dirty="0" err="1">
                <a:solidFill>
                  <a:schemeClr val="tx2"/>
                </a:solidFill>
              </a:rPr>
              <a:t>specific</a:t>
            </a:r>
            <a:r>
              <a:rPr lang="nl-NL" altLang="nl-NL" sz="2400" dirty="0">
                <a:solidFill>
                  <a:schemeClr val="tx2"/>
                </a:solidFill>
              </a:rPr>
              <a:t> form, </a:t>
            </a:r>
            <a:r>
              <a:rPr lang="nl-NL" altLang="nl-NL" sz="2400" dirty="0" err="1">
                <a:solidFill>
                  <a:schemeClr val="tx2"/>
                </a:solidFill>
              </a:rPr>
              <a:t>frozen</a:t>
            </a:r>
            <a:r>
              <a:rPr lang="nl-NL" altLang="nl-NL" sz="2400" dirty="0">
                <a:solidFill>
                  <a:schemeClr val="tx2"/>
                </a:solidFill>
              </a:rPr>
              <a:t> in time in </a:t>
            </a:r>
            <a:r>
              <a:rPr lang="nl-NL" altLang="nl-NL" sz="2400" dirty="0" err="1">
                <a:solidFill>
                  <a:schemeClr val="tx2"/>
                </a:solidFill>
              </a:rPr>
              <a:t>its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own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neural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network</a:t>
            </a:r>
            <a:r>
              <a:rPr lang="nl-NL" altLang="nl-NL" sz="2400" dirty="0">
                <a:solidFill>
                  <a:schemeClr val="tx2"/>
                </a:solidFill>
              </a:rPr>
              <a:t>, </a:t>
            </a:r>
            <a:r>
              <a:rPr lang="nl-NL" altLang="nl-NL" sz="2400" dirty="0" err="1">
                <a:solidFill>
                  <a:schemeClr val="tx2"/>
                </a:solidFill>
              </a:rPr>
              <a:t>unable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to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connect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with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other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networks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that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hold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adaptive</a:t>
            </a:r>
            <a:r>
              <a:rPr lang="nl-NL" altLang="nl-NL" sz="2400" dirty="0">
                <a:solidFill>
                  <a:schemeClr val="tx2"/>
                </a:solidFill>
              </a:rPr>
              <a:t> information. Incomplete processing </a:t>
            </a:r>
            <a:r>
              <a:rPr lang="nl-NL" altLang="nl-NL" sz="2400" dirty="0" err="1">
                <a:solidFill>
                  <a:schemeClr val="tx2"/>
                </a:solidFill>
              </a:rPr>
              <a:t>refers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to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the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fact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that</a:t>
            </a:r>
            <a:r>
              <a:rPr lang="nl-NL" altLang="nl-NL" sz="2400" dirty="0">
                <a:solidFill>
                  <a:schemeClr val="tx2"/>
                </a:solidFill>
              </a:rPr>
              <a:t> a </a:t>
            </a:r>
            <a:r>
              <a:rPr lang="nl-NL" altLang="nl-NL" sz="2400" dirty="0" err="1">
                <a:solidFill>
                  <a:schemeClr val="tx2"/>
                </a:solidFill>
              </a:rPr>
              <a:t>disturbing</a:t>
            </a:r>
            <a:r>
              <a:rPr lang="nl-NL" altLang="nl-NL" sz="2400" dirty="0">
                <a:solidFill>
                  <a:schemeClr val="tx2"/>
                </a:solidFill>
              </a:rPr>
              <a:t> event has been </a:t>
            </a:r>
            <a:r>
              <a:rPr lang="nl-NL" altLang="nl-NL" sz="2400" dirty="0" err="1">
                <a:solidFill>
                  <a:schemeClr val="tx2"/>
                </a:solidFill>
              </a:rPr>
              <a:t>stored</a:t>
            </a:r>
            <a:r>
              <a:rPr lang="nl-NL" altLang="nl-NL" sz="2400" dirty="0">
                <a:solidFill>
                  <a:schemeClr val="tx2"/>
                </a:solidFill>
              </a:rPr>
              <a:t> in memory as </a:t>
            </a:r>
            <a:r>
              <a:rPr lang="nl-NL" altLang="nl-NL" sz="2400" dirty="0" err="1">
                <a:solidFill>
                  <a:schemeClr val="tx2"/>
                </a:solidFill>
              </a:rPr>
              <a:t>it</a:t>
            </a:r>
            <a:r>
              <a:rPr lang="nl-NL" altLang="nl-NL" sz="2400" dirty="0">
                <a:solidFill>
                  <a:schemeClr val="tx2"/>
                </a:solidFill>
              </a:rPr>
              <a:t> was </a:t>
            </a:r>
            <a:r>
              <a:rPr lang="nl-NL" altLang="nl-NL" sz="2400" dirty="0" err="1">
                <a:solidFill>
                  <a:schemeClr val="tx2"/>
                </a:solidFill>
              </a:rPr>
              <a:t>originally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experienced</a:t>
            </a:r>
            <a:r>
              <a:rPr lang="nl-NL" altLang="nl-NL" sz="2400" dirty="0">
                <a:solidFill>
                  <a:schemeClr val="tx2"/>
                </a:solidFill>
              </a:rPr>
              <a:t>, </a:t>
            </a:r>
            <a:r>
              <a:rPr lang="nl-NL" altLang="nl-NL" sz="2400" dirty="0" err="1">
                <a:solidFill>
                  <a:schemeClr val="tx2"/>
                </a:solidFill>
              </a:rPr>
              <a:t>leaving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emotions</a:t>
            </a:r>
            <a:r>
              <a:rPr lang="nl-NL" altLang="nl-NL" sz="2400" dirty="0">
                <a:solidFill>
                  <a:schemeClr val="tx2"/>
                </a:solidFill>
              </a:rPr>
              <a:t>, </a:t>
            </a:r>
            <a:r>
              <a:rPr lang="nl-NL" altLang="nl-NL" sz="2400" dirty="0" err="1">
                <a:solidFill>
                  <a:schemeClr val="tx2"/>
                </a:solidFill>
              </a:rPr>
              <a:t>psychical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sensations</a:t>
            </a:r>
            <a:r>
              <a:rPr lang="nl-NL" altLang="nl-NL" sz="2400" dirty="0">
                <a:solidFill>
                  <a:schemeClr val="tx2"/>
                </a:solidFill>
              </a:rPr>
              <a:t>, and </a:t>
            </a:r>
            <a:r>
              <a:rPr lang="nl-NL" altLang="nl-NL" sz="2400" dirty="0" err="1">
                <a:solidFill>
                  <a:schemeClr val="tx2"/>
                </a:solidFill>
              </a:rPr>
              <a:t>beliefs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fundamentally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unchanged</a:t>
            </a:r>
            <a:r>
              <a:rPr lang="nl-NL" altLang="nl-NL" sz="2400" dirty="0">
                <a:solidFill>
                  <a:schemeClr val="tx2"/>
                </a:solidFill>
              </a:rPr>
              <a:t>. </a:t>
            </a:r>
          </a:p>
          <a:p>
            <a:pPr marL="457200" indent="-457200" eaLnBrk="1" hangingPunct="1">
              <a:buAutoNum type="arabicPeriod" startAt="2"/>
            </a:pPr>
            <a:r>
              <a:rPr lang="nl-NL" altLang="nl-NL" sz="2400" dirty="0" err="1">
                <a:solidFill>
                  <a:schemeClr val="tx2"/>
                </a:solidFill>
              </a:rPr>
              <a:t>Bilateral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Stimulations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with</a:t>
            </a:r>
            <a:r>
              <a:rPr lang="nl-NL" altLang="nl-NL" sz="2400" dirty="0">
                <a:solidFill>
                  <a:schemeClr val="tx2"/>
                </a:solidFill>
              </a:rPr>
              <a:t> high </a:t>
            </a:r>
            <a:r>
              <a:rPr lang="nl-NL" altLang="nl-NL" sz="2400" dirty="0" err="1">
                <a:solidFill>
                  <a:schemeClr val="tx2"/>
                </a:solidFill>
              </a:rPr>
              <a:t>workload</a:t>
            </a:r>
            <a:r>
              <a:rPr lang="nl-NL" altLang="nl-NL" sz="2400" dirty="0">
                <a:solidFill>
                  <a:schemeClr val="tx2"/>
                </a:solidFill>
              </a:rPr>
              <a:t> on </a:t>
            </a:r>
            <a:r>
              <a:rPr lang="nl-NL" altLang="nl-NL" sz="2400" dirty="0" err="1">
                <a:solidFill>
                  <a:schemeClr val="tx2"/>
                </a:solidFill>
              </a:rPr>
              <a:t>working</a:t>
            </a:r>
            <a:r>
              <a:rPr lang="nl-NL" altLang="nl-NL" sz="2400" dirty="0">
                <a:solidFill>
                  <a:schemeClr val="tx2"/>
                </a:solidFill>
              </a:rPr>
              <a:t> memory is </a:t>
            </a:r>
            <a:r>
              <a:rPr lang="nl-NL" altLang="nl-NL" sz="2400" dirty="0" err="1">
                <a:solidFill>
                  <a:schemeClr val="tx2"/>
                </a:solidFill>
              </a:rPr>
              <a:t>able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to</a:t>
            </a:r>
            <a:r>
              <a:rPr lang="nl-NL" altLang="nl-NL" sz="2400" dirty="0">
                <a:solidFill>
                  <a:schemeClr val="tx2"/>
                </a:solidFill>
              </a:rPr>
              <a:t> let </a:t>
            </a:r>
            <a:r>
              <a:rPr lang="nl-NL" altLang="nl-NL" sz="2400" dirty="0" err="1">
                <a:solidFill>
                  <a:schemeClr val="tx2"/>
                </a:solidFill>
              </a:rPr>
              <a:t>patients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stay</a:t>
            </a:r>
            <a:r>
              <a:rPr lang="nl-NL" altLang="nl-NL" sz="2400" dirty="0">
                <a:solidFill>
                  <a:schemeClr val="tx2"/>
                </a:solidFill>
              </a:rPr>
              <a:t> in </a:t>
            </a:r>
            <a:r>
              <a:rPr lang="nl-NL" altLang="nl-NL" sz="2400" dirty="0" err="1">
                <a:solidFill>
                  <a:schemeClr val="tx2"/>
                </a:solidFill>
              </a:rPr>
              <a:t>window</a:t>
            </a:r>
            <a:r>
              <a:rPr lang="nl-NL" altLang="nl-NL" sz="2400" dirty="0">
                <a:solidFill>
                  <a:schemeClr val="tx2"/>
                </a:solidFill>
              </a:rPr>
              <a:t> of </a:t>
            </a:r>
            <a:r>
              <a:rPr lang="nl-NL" altLang="nl-NL" sz="2400" dirty="0" err="1">
                <a:solidFill>
                  <a:schemeClr val="tx2"/>
                </a:solidFill>
              </a:rPr>
              <a:t>tolerance</a:t>
            </a:r>
            <a:r>
              <a:rPr lang="nl-NL" altLang="nl-NL" sz="2400" dirty="0">
                <a:solidFill>
                  <a:schemeClr val="tx2"/>
                </a:solidFill>
              </a:rPr>
              <a:t> and </a:t>
            </a:r>
            <a:r>
              <a:rPr lang="nl-NL" altLang="nl-NL" sz="2400" dirty="0" err="1">
                <a:solidFill>
                  <a:schemeClr val="tx2"/>
                </a:solidFill>
              </a:rPr>
              <a:t>will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lower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the</a:t>
            </a:r>
            <a:r>
              <a:rPr lang="nl-NL" altLang="nl-NL" sz="2400" dirty="0">
                <a:solidFill>
                  <a:schemeClr val="tx2"/>
                </a:solidFill>
              </a:rPr>
              <a:t> SUD / </a:t>
            </a:r>
            <a:r>
              <a:rPr lang="nl-NL" altLang="nl-NL" sz="2400" dirty="0" err="1">
                <a:solidFill>
                  <a:schemeClr val="tx2"/>
                </a:solidFill>
              </a:rPr>
              <a:t>arousal</a:t>
            </a:r>
            <a:r>
              <a:rPr lang="nl-NL" altLang="nl-NL" sz="2400" dirty="0">
                <a:solidFill>
                  <a:schemeClr val="tx2"/>
                </a:solidFill>
              </a:rPr>
              <a:t>.</a:t>
            </a:r>
          </a:p>
          <a:p>
            <a:pPr marL="457200" indent="-457200" eaLnBrk="1" hangingPunct="1">
              <a:buAutoNum type="arabicPeriod" startAt="2"/>
            </a:pPr>
            <a:r>
              <a:rPr lang="nl-NL" altLang="nl-NL" sz="2400" dirty="0" err="1">
                <a:solidFill>
                  <a:schemeClr val="tx2"/>
                </a:solidFill>
              </a:rPr>
              <a:t>Bilateral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stimulation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with</a:t>
            </a:r>
            <a:r>
              <a:rPr lang="nl-NL" altLang="nl-NL" sz="2400" dirty="0">
                <a:solidFill>
                  <a:schemeClr val="tx2"/>
                </a:solidFill>
              </a:rPr>
              <a:t> low </a:t>
            </a:r>
            <a:r>
              <a:rPr lang="nl-NL" altLang="nl-NL" sz="2400" dirty="0" err="1">
                <a:solidFill>
                  <a:schemeClr val="tx2"/>
                </a:solidFill>
              </a:rPr>
              <a:t>workload</a:t>
            </a:r>
            <a:r>
              <a:rPr lang="nl-NL" altLang="nl-NL" sz="2400" dirty="0">
                <a:solidFill>
                  <a:schemeClr val="tx2"/>
                </a:solidFill>
              </a:rPr>
              <a:t> on </a:t>
            </a:r>
            <a:r>
              <a:rPr lang="nl-NL" altLang="nl-NL" sz="2400" dirty="0" err="1">
                <a:solidFill>
                  <a:schemeClr val="tx2"/>
                </a:solidFill>
              </a:rPr>
              <a:t>working</a:t>
            </a:r>
            <a:r>
              <a:rPr lang="nl-NL" altLang="nl-NL" sz="2400" dirty="0">
                <a:solidFill>
                  <a:schemeClr val="tx2"/>
                </a:solidFill>
              </a:rPr>
              <a:t> memory is </a:t>
            </a:r>
            <a:r>
              <a:rPr lang="nl-NL" altLang="nl-NL" sz="2400" dirty="0" err="1">
                <a:solidFill>
                  <a:schemeClr val="tx2"/>
                </a:solidFill>
              </a:rPr>
              <a:t>ableing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the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patient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to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retrieve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sensations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which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were</a:t>
            </a:r>
            <a:r>
              <a:rPr lang="nl-NL" altLang="nl-NL" sz="2400" dirty="0">
                <a:solidFill>
                  <a:schemeClr val="tx2"/>
                </a:solidFill>
              </a:rPr>
              <a:t> </a:t>
            </a:r>
            <a:r>
              <a:rPr lang="nl-NL" altLang="nl-NL" sz="2400" dirty="0" err="1">
                <a:solidFill>
                  <a:schemeClr val="tx2"/>
                </a:solidFill>
              </a:rPr>
              <a:t>hidden</a:t>
            </a:r>
            <a:r>
              <a:rPr lang="nl-NL" altLang="nl-NL" sz="2400" dirty="0">
                <a:solidFill>
                  <a:schemeClr val="tx2"/>
                </a:solidFill>
              </a:rPr>
              <a:t>.</a:t>
            </a:r>
          </a:p>
          <a:p>
            <a:pPr eaLnBrk="1" hangingPunct="1"/>
            <a:r>
              <a:rPr lang="nl-NL" altLang="nl-NL" sz="2400" dirty="0">
                <a:solidFill>
                  <a:schemeClr val="tx2"/>
                </a:solidFill>
              </a:rPr>
              <a:t> </a:t>
            </a:r>
          </a:p>
          <a:p>
            <a:pPr eaLnBrk="1" hangingPunct="1"/>
            <a:r>
              <a:rPr lang="en-GB" altLang="nl-NL" sz="2400" dirty="0">
                <a:solidFill>
                  <a:schemeClr val="tx2"/>
                </a:solidFill>
              </a:rPr>
              <a:t> </a:t>
            </a:r>
            <a:endParaRPr lang="nl-NL" altLang="nl-NL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fgeronde rechthoek 12"/>
          <p:cNvSpPr>
            <a:spLocks noChangeArrowheads="1"/>
          </p:cNvSpPr>
          <p:nvPr/>
        </p:nvSpPr>
        <p:spPr bwMode="auto">
          <a:xfrm>
            <a:off x="3262313" y="1698625"/>
            <a:ext cx="5257800" cy="574675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nl-NL" altLang="nl-NL"/>
          </a:p>
        </p:txBody>
      </p:sp>
      <p:sp>
        <p:nvSpPr>
          <p:cNvPr id="14" name="Afgeronde rechthoek 13"/>
          <p:cNvSpPr>
            <a:spLocks noChangeArrowheads="1"/>
          </p:cNvSpPr>
          <p:nvPr/>
        </p:nvSpPr>
        <p:spPr bwMode="auto">
          <a:xfrm>
            <a:off x="3273425" y="2459038"/>
            <a:ext cx="5256213" cy="574675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nl-NL" altLang="nl-NL"/>
          </a:p>
        </p:txBody>
      </p:sp>
      <p:sp>
        <p:nvSpPr>
          <p:cNvPr id="15" name="Afgeronde rechthoek 14"/>
          <p:cNvSpPr>
            <a:spLocks noChangeArrowheads="1"/>
          </p:cNvSpPr>
          <p:nvPr/>
        </p:nvSpPr>
        <p:spPr bwMode="auto">
          <a:xfrm>
            <a:off x="3292475" y="3194050"/>
            <a:ext cx="5256213" cy="57308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nl-NL" altLang="nl-NL"/>
          </a:p>
        </p:txBody>
      </p:sp>
      <p:sp>
        <p:nvSpPr>
          <p:cNvPr id="16" name="Afgeronde rechthoek 15"/>
          <p:cNvSpPr>
            <a:spLocks noChangeArrowheads="1"/>
          </p:cNvSpPr>
          <p:nvPr/>
        </p:nvSpPr>
        <p:spPr bwMode="auto">
          <a:xfrm>
            <a:off x="3278188" y="4003675"/>
            <a:ext cx="5257800" cy="2736850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nl-NL" altLang="nl-NL"/>
          </a:p>
        </p:txBody>
      </p:sp>
      <p:sp>
        <p:nvSpPr>
          <p:cNvPr id="12" name="Afgeronde rechthoek 11"/>
          <p:cNvSpPr>
            <a:spLocks noChangeArrowheads="1"/>
          </p:cNvSpPr>
          <p:nvPr/>
        </p:nvSpPr>
        <p:spPr bwMode="auto">
          <a:xfrm>
            <a:off x="3262313" y="895350"/>
            <a:ext cx="5257800" cy="574675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nl-NL" altLang="nl-NL"/>
          </a:p>
        </p:txBody>
      </p:sp>
      <p:sp>
        <p:nvSpPr>
          <p:cNvPr id="56327" name="Text Box 1"/>
          <p:cNvSpPr txBox="1">
            <a:spLocks noChangeArrowheads="1"/>
          </p:cNvSpPr>
          <p:nvPr/>
        </p:nvSpPr>
        <p:spPr bwMode="auto">
          <a:xfrm>
            <a:off x="19050" y="87313"/>
            <a:ext cx="9144000" cy="621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417513" indent="-382588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1100"/>
              </a:spcBef>
              <a:buClr>
                <a:srgbClr val="F0AD00"/>
              </a:buClr>
              <a:buSzPct val="80000"/>
              <a:buFont typeface="Wingdings 2" panose="05020102010507070707" pitchFamily="18" charset="2"/>
              <a:buNone/>
            </a:pPr>
            <a:r>
              <a:rPr lang="en-GB" altLang="nl-NL" sz="2400" b="1">
                <a:solidFill>
                  <a:schemeClr val="tx2"/>
                </a:solidFill>
              </a:rPr>
              <a:t>Beschadiging en Modi (Bernstein et al, 2007)</a:t>
            </a:r>
          </a:p>
          <a:p>
            <a:pPr algn="ctr" eaLnBrk="1" hangingPunct="1">
              <a:spcBef>
                <a:spcPts val="1100"/>
              </a:spcBef>
              <a:buClr>
                <a:srgbClr val="F0AD00"/>
              </a:buClr>
              <a:buSzPct val="80000"/>
              <a:buFont typeface="Wingdings 2" panose="05020102010507070707" pitchFamily="18" charset="2"/>
              <a:buNone/>
            </a:pPr>
            <a:endParaRPr lang="en-GB" altLang="nl-NL" sz="2800">
              <a:solidFill>
                <a:schemeClr val="tx2"/>
              </a:solidFill>
            </a:endParaRPr>
          </a:p>
          <a:p>
            <a:pPr algn="ctr" eaLnBrk="1" hangingPunct="1">
              <a:spcBef>
                <a:spcPts val="1100"/>
              </a:spcBef>
              <a:buClr>
                <a:srgbClr val="F0AD00"/>
              </a:buClr>
              <a:buSzPct val="80000"/>
              <a:buFont typeface="Wingdings 2" panose="05020102010507070707" pitchFamily="18" charset="2"/>
              <a:buNone/>
            </a:pPr>
            <a:endParaRPr lang="en-GB" altLang="nl-NL" sz="2800">
              <a:solidFill>
                <a:srgbClr val="FFFFFF"/>
              </a:solidFill>
            </a:endParaRPr>
          </a:p>
        </p:txBody>
      </p:sp>
      <p:sp>
        <p:nvSpPr>
          <p:cNvPr id="18" name="Afgeronde rechthoek 17"/>
          <p:cNvSpPr>
            <a:spLocks noChangeArrowheads="1"/>
          </p:cNvSpPr>
          <p:nvPr/>
        </p:nvSpPr>
        <p:spPr bwMode="auto">
          <a:xfrm>
            <a:off x="285750" y="1379538"/>
            <a:ext cx="2441575" cy="2473325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nl-NL" altLang="nl-NL"/>
          </a:p>
        </p:txBody>
      </p:sp>
      <p:sp>
        <p:nvSpPr>
          <p:cNvPr id="56329" name="Tekstvak 27"/>
          <p:cNvSpPr txBox="1">
            <a:spLocks noChangeArrowheads="1"/>
          </p:cNvSpPr>
          <p:nvPr/>
        </p:nvSpPr>
        <p:spPr bwMode="auto">
          <a:xfrm>
            <a:off x="3297238" y="1698625"/>
            <a:ext cx="2797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nl-NL" sz="2000">
              <a:solidFill>
                <a:schemeClr val="tx2"/>
              </a:solidFill>
            </a:endParaRPr>
          </a:p>
        </p:txBody>
      </p:sp>
      <p:sp>
        <p:nvSpPr>
          <p:cNvPr id="4" name="Tekstvak 3"/>
          <p:cNvSpPr txBox="1">
            <a:spLocks noChangeArrowheads="1"/>
          </p:cNvSpPr>
          <p:nvPr/>
        </p:nvSpPr>
        <p:spPr bwMode="auto">
          <a:xfrm>
            <a:off x="360363" y="1438275"/>
            <a:ext cx="2781300" cy="295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eaLnBrk="1" hangingPunct="1">
              <a:defRPr/>
            </a:pPr>
            <a:r>
              <a:rPr lang="en-US" altLang="nl-NL" sz="2400" dirty="0" err="1">
                <a:solidFill>
                  <a:schemeClr val="tx2"/>
                </a:solidFill>
              </a:rPr>
              <a:t>Beschadiging</a:t>
            </a:r>
            <a:r>
              <a:rPr lang="en-US" altLang="nl-NL" sz="2400" dirty="0">
                <a:solidFill>
                  <a:schemeClr val="tx2"/>
                </a:solidFill>
              </a:rPr>
              <a:t>:</a:t>
            </a:r>
          </a:p>
          <a:p>
            <a:pPr eaLnBrk="1" hangingPunct="1">
              <a:buFontTx/>
              <a:buChar char="-"/>
              <a:defRPr/>
            </a:pPr>
            <a:r>
              <a:rPr lang="en-US" altLang="nl-NL" sz="2400" dirty="0" err="1">
                <a:solidFill>
                  <a:schemeClr val="tx2"/>
                </a:solidFill>
              </a:rPr>
              <a:t>Verlating</a:t>
            </a:r>
            <a:endParaRPr lang="en-US" altLang="nl-NL" sz="2400" dirty="0">
              <a:solidFill>
                <a:schemeClr val="tx2"/>
              </a:solidFill>
            </a:endParaRPr>
          </a:p>
          <a:p>
            <a:pPr eaLnBrk="1" hangingPunct="1">
              <a:buFontTx/>
              <a:buChar char="-"/>
              <a:defRPr/>
            </a:pPr>
            <a:r>
              <a:rPr lang="en-US" altLang="nl-NL" sz="2400" dirty="0" err="1">
                <a:solidFill>
                  <a:schemeClr val="tx2"/>
                </a:solidFill>
              </a:rPr>
              <a:t>Misbruik</a:t>
            </a:r>
            <a:endParaRPr lang="en-US" altLang="nl-NL" sz="2400" dirty="0">
              <a:solidFill>
                <a:schemeClr val="tx2"/>
              </a:solidFill>
            </a:endParaRPr>
          </a:p>
          <a:p>
            <a:pPr eaLnBrk="1" hangingPunct="1">
              <a:buFontTx/>
              <a:buChar char="-"/>
              <a:defRPr/>
            </a:pPr>
            <a:r>
              <a:rPr lang="en-US" altLang="nl-NL" sz="2400" dirty="0" err="1">
                <a:solidFill>
                  <a:schemeClr val="tx2"/>
                </a:solidFill>
              </a:rPr>
              <a:t>Mishandeling</a:t>
            </a:r>
            <a:endParaRPr lang="en-US" altLang="nl-NL" sz="2400" dirty="0">
              <a:solidFill>
                <a:schemeClr val="tx2"/>
              </a:solidFill>
            </a:endParaRPr>
          </a:p>
          <a:p>
            <a:pPr eaLnBrk="1" hangingPunct="1">
              <a:buFontTx/>
              <a:buChar char="-"/>
              <a:defRPr/>
            </a:pPr>
            <a:r>
              <a:rPr lang="en-US" altLang="nl-NL" sz="2400" dirty="0" err="1">
                <a:solidFill>
                  <a:schemeClr val="tx2"/>
                </a:solidFill>
              </a:rPr>
              <a:t>Vernedering</a:t>
            </a:r>
            <a:endParaRPr lang="en-US" altLang="nl-NL" sz="2400" dirty="0">
              <a:solidFill>
                <a:schemeClr val="tx2"/>
              </a:solidFill>
            </a:endParaRPr>
          </a:p>
          <a:p>
            <a:pPr eaLnBrk="1" hangingPunct="1">
              <a:buFontTx/>
              <a:buChar char="-"/>
              <a:defRPr/>
            </a:pPr>
            <a:r>
              <a:rPr lang="en-US" altLang="nl-NL" sz="2400" dirty="0" err="1">
                <a:solidFill>
                  <a:schemeClr val="tx2"/>
                </a:solidFill>
              </a:rPr>
              <a:t>Pestervaring</a:t>
            </a:r>
            <a:endParaRPr lang="en-US" altLang="nl-NL" sz="2400" dirty="0">
              <a:solidFill>
                <a:schemeClr val="tx2"/>
              </a:solidFill>
            </a:endParaRPr>
          </a:p>
          <a:p>
            <a:pPr eaLnBrk="1" hangingPunct="1">
              <a:defRPr/>
            </a:pPr>
            <a:endParaRPr lang="en-US" altLang="nl-NL" sz="2400" dirty="0">
              <a:solidFill>
                <a:schemeClr val="tx2"/>
              </a:solidFill>
            </a:endParaRPr>
          </a:p>
          <a:p>
            <a:pPr eaLnBrk="1" hangingPunct="1">
              <a:defRPr/>
            </a:pPr>
            <a:endParaRPr lang="en-US" altLang="nl-NL" dirty="0">
              <a:solidFill>
                <a:schemeClr val="tx2"/>
              </a:solidFill>
            </a:endParaRPr>
          </a:p>
        </p:txBody>
      </p:sp>
      <p:sp>
        <p:nvSpPr>
          <p:cNvPr id="7" name="Tekstvak 6"/>
          <p:cNvSpPr txBox="1">
            <a:spLocks noChangeArrowheads="1"/>
          </p:cNvSpPr>
          <p:nvPr/>
        </p:nvSpPr>
        <p:spPr bwMode="auto">
          <a:xfrm>
            <a:off x="3082925" y="925513"/>
            <a:ext cx="561657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ctr" eaLnBrk="1" hangingPunct="1">
              <a:defRPr/>
            </a:pPr>
            <a:r>
              <a:rPr lang="en-US" altLang="nl-NL" sz="2000" dirty="0" err="1">
                <a:solidFill>
                  <a:schemeClr val="tx2"/>
                </a:solidFill>
              </a:rPr>
              <a:t>Gezonde</a:t>
            </a:r>
            <a:r>
              <a:rPr lang="en-US" altLang="nl-NL" sz="2000" dirty="0">
                <a:solidFill>
                  <a:schemeClr val="tx2"/>
                </a:solidFill>
              </a:rPr>
              <a:t> </a:t>
            </a:r>
            <a:r>
              <a:rPr lang="en-US" altLang="nl-NL" sz="2000" dirty="0" err="1">
                <a:solidFill>
                  <a:schemeClr val="tx2"/>
                </a:solidFill>
              </a:rPr>
              <a:t>Volwassene</a:t>
            </a:r>
            <a:r>
              <a:rPr lang="en-US" altLang="nl-NL" sz="2000" dirty="0">
                <a:solidFill>
                  <a:schemeClr val="tx2"/>
                </a:solidFill>
              </a:rPr>
              <a:t> </a:t>
            </a:r>
            <a:r>
              <a:rPr lang="en-US" altLang="nl-NL" sz="2000" dirty="0" err="1">
                <a:solidFill>
                  <a:schemeClr val="tx2"/>
                </a:solidFill>
              </a:rPr>
              <a:t>niet</a:t>
            </a:r>
            <a:r>
              <a:rPr lang="en-US" altLang="nl-NL" sz="2000" dirty="0">
                <a:solidFill>
                  <a:schemeClr val="tx2"/>
                </a:solidFill>
              </a:rPr>
              <a:t> </a:t>
            </a:r>
            <a:r>
              <a:rPr lang="en-US" altLang="nl-NL" sz="2000" dirty="0" err="1">
                <a:solidFill>
                  <a:schemeClr val="tx2"/>
                </a:solidFill>
              </a:rPr>
              <a:t>goed</a:t>
            </a:r>
            <a:r>
              <a:rPr lang="en-US" altLang="nl-NL" sz="2000" dirty="0">
                <a:solidFill>
                  <a:schemeClr val="tx2"/>
                </a:solidFill>
              </a:rPr>
              <a:t> </a:t>
            </a:r>
            <a:r>
              <a:rPr lang="en-US" altLang="nl-NL" sz="2000" dirty="0" err="1">
                <a:solidFill>
                  <a:schemeClr val="tx2"/>
                </a:solidFill>
              </a:rPr>
              <a:t>ontwikkeld</a:t>
            </a:r>
            <a:endParaRPr lang="en-US" altLang="nl-NL" sz="2400" dirty="0">
              <a:solidFill>
                <a:schemeClr val="tx2"/>
              </a:solidFill>
            </a:endParaRPr>
          </a:p>
          <a:p>
            <a:pPr eaLnBrk="1" hangingPunct="1">
              <a:defRPr/>
            </a:pPr>
            <a:endParaRPr lang="en-US" altLang="nl-NL" dirty="0">
              <a:solidFill>
                <a:schemeClr val="tx2"/>
              </a:solidFill>
            </a:endParaRPr>
          </a:p>
        </p:txBody>
      </p:sp>
      <p:sp>
        <p:nvSpPr>
          <p:cNvPr id="8" name="Tekstvak 7"/>
          <p:cNvSpPr txBox="1">
            <a:spLocks noChangeArrowheads="1"/>
          </p:cNvSpPr>
          <p:nvPr/>
        </p:nvSpPr>
        <p:spPr bwMode="auto">
          <a:xfrm>
            <a:off x="3498850" y="1781175"/>
            <a:ext cx="49577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nl-NL" sz="2000">
                <a:solidFill>
                  <a:schemeClr val="tx2"/>
                </a:solidFill>
              </a:rPr>
              <a:t>Kwetsbaar kind overbelast</a:t>
            </a:r>
          </a:p>
        </p:txBody>
      </p:sp>
      <p:sp>
        <p:nvSpPr>
          <p:cNvPr id="9" name="Tekstvak 8"/>
          <p:cNvSpPr txBox="1">
            <a:spLocks noChangeArrowheads="1"/>
          </p:cNvSpPr>
          <p:nvPr/>
        </p:nvSpPr>
        <p:spPr bwMode="auto">
          <a:xfrm>
            <a:off x="3148013" y="2516188"/>
            <a:ext cx="5618162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ctr" eaLnBrk="1" hangingPunct="1">
              <a:defRPr/>
            </a:pPr>
            <a:r>
              <a:rPr lang="en-US" altLang="nl-NL" sz="2000" dirty="0" err="1">
                <a:solidFill>
                  <a:schemeClr val="tx2"/>
                </a:solidFill>
              </a:rPr>
              <a:t>Straffende</a:t>
            </a:r>
            <a:r>
              <a:rPr lang="en-US" altLang="nl-NL" sz="2000" dirty="0">
                <a:solidFill>
                  <a:schemeClr val="tx2"/>
                </a:solidFill>
              </a:rPr>
              <a:t> / </a:t>
            </a:r>
            <a:r>
              <a:rPr lang="en-US" altLang="nl-NL" sz="2000" dirty="0" err="1">
                <a:solidFill>
                  <a:schemeClr val="tx2"/>
                </a:solidFill>
              </a:rPr>
              <a:t>overeisende</a:t>
            </a:r>
            <a:r>
              <a:rPr lang="en-US" altLang="nl-NL" sz="2000" dirty="0">
                <a:solidFill>
                  <a:schemeClr val="tx2"/>
                </a:solidFill>
              </a:rPr>
              <a:t> </a:t>
            </a:r>
            <a:r>
              <a:rPr lang="en-US" altLang="nl-NL" sz="2000" dirty="0" err="1">
                <a:solidFill>
                  <a:schemeClr val="tx2"/>
                </a:solidFill>
              </a:rPr>
              <a:t>kant</a:t>
            </a:r>
            <a:r>
              <a:rPr lang="en-US" altLang="nl-NL" sz="2000" dirty="0">
                <a:solidFill>
                  <a:schemeClr val="tx2"/>
                </a:solidFill>
              </a:rPr>
              <a:t> </a:t>
            </a:r>
            <a:r>
              <a:rPr lang="en-US" altLang="nl-NL" sz="2000" dirty="0" err="1">
                <a:solidFill>
                  <a:schemeClr val="tx2"/>
                </a:solidFill>
              </a:rPr>
              <a:t>te</a:t>
            </a:r>
            <a:r>
              <a:rPr lang="en-US" altLang="nl-NL" sz="2000" dirty="0">
                <a:solidFill>
                  <a:schemeClr val="tx2"/>
                </a:solidFill>
              </a:rPr>
              <a:t> </a:t>
            </a:r>
            <a:r>
              <a:rPr lang="en-US" altLang="nl-NL" sz="2000" dirty="0" err="1">
                <a:solidFill>
                  <a:schemeClr val="tx2"/>
                </a:solidFill>
              </a:rPr>
              <a:t>sterk</a:t>
            </a:r>
            <a:endParaRPr lang="en-US" altLang="nl-NL" sz="2400" dirty="0">
              <a:solidFill>
                <a:schemeClr val="tx2"/>
              </a:solidFill>
            </a:endParaRPr>
          </a:p>
          <a:p>
            <a:pPr eaLnBrk="1" hangingPunct="1">
              <a:defRPr/>
            </a:pPr>
            <a:endParaRPr lang="en-US" altLang="nl-NL" dirty="0">
              <a:solidFill>
                <a:schemeClr val="tx2"/>
              </a:solidFill>
            </a:endParaRPr>
          </a:p>
        </p:txBody>
      </p:sp>
      <p:sp>
        <p:nvSpPr>
          <p:cNvPr id="10" name="Tekstvak 9"/>
          <p:cNvSpPr txBox="1">
            <a:spLocks noChangeArrowheads="1"/>
          </p:cNvSpPr>
          <p:nvPr/>
        </p:nvSpPr>
        <p:spPr bwMode="auto">
          <a:xfrm>
            <a:off x="3132138" y="3295650"/>
            <a:ext cx="561657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ctr" eaLnBrk="1" hangingPunct="1">
              <a:defRPr/>
            </a:pPr>
            <a:r>
              <a:rPr lang="en-US" altLang="nl-NL" sz="2000" dirty="0" err="1">
                <a:solidFill>
                  <a:schemeClr val="tx2"/>
                </a:solidFill>
              </a:rPr>
              <a:t>Afstandelijke</a:t>
            </a:r>
            <a:r>
              <a:rPr lang="en-US" altLang="nl-NL" sz="2000" dirty="0">
                <a:solidFill>
                  <a:schemeClr val="tx2"/>
                </a:solidFill>
              </a:rPr>
              <a:t> </a:t>
            </a:r>
            <a:r>
              <a:rPr lang="en-US" altLang="nl-NL" sz="2000" dirty="0" err="1">
                <a:solidFill>
                  <a:schemeClr val="tx2"/>
                </a:solidFill>
              </a:rPr>
              <a:t>Beschermer</a:t>
            </a:r>
            <a:r>
              <a:rPr lang="en-US" altLang="nl-NL" sz="2000" dirty="0">
                <a:solidFill>
                  <a:schemeClr val="tx2"/>
                </a:solidFill>
              </a:rPr>
              <a:t> </a:t>
            </a:r>
            <a:r>
              <a:rPr lang="en-US" altLang="nl-NL" sz="2000" dirty="0" err="1">
                <a:solidFill>
                  <a:schemeClr val="tx2"/>
                </a:solidFill>
              </a:rPr>
              <a:t>te</a:t>
            </a:r>
            <a:r>
              <a:rPr lang="en-US" altLang="nl-NL" sz="2000" dirty="0">
                <a:solidFill>
                  <a:schemeClr val="tx2"/>
                </a:solidFill>
              </a:rPr>
              <a:t> </a:t>
            </a:r>
            <a:r>
              <a:rPr lang="en-US" altLang="nl-NL" sz="2000" dirty="0" err="1">
                <a:solidFill>
                  <a:schemeClr val="tx2"/>
                </a:solidFill>
              </a:rPr>
              <a:t>sterk</a:t>
            </a:r>
            <a:endParaRPr lang="en-US" altLang="nl-NL" sz="2400" dirty="0">
              <a:solidFill>
                <a:schemeClr val="tx2"/>
              </a:solidFill>
            </a:endParaRPr>
          </a:p>
          <a:p>
            <a:pPr eaLnBrk="1" hangingPunct="1">
              <a:defRPr/>
            </a:pPr>
            <a:endParaRPr lang="en-US" altLang="nl-NL" dirty="0">
              <a:solidFill>
                <a:schemeClr val="tx2"/>
              </a:solidFill>
            </a:endParaRPr>
          </a:p>
        </p:txBody>
      </p:sp>
      <p:sp>
        <p:nvSpPr>
          <p:cNvPr id="11" name="Tekstvak 10"/>
          <p:cNvSpPr txBox="1">
            <a:spLocks noChangeArrowheads="1"/>
          </p:cNvSpPr>
          <p:nvPr/>
        </p:nvSpPr>
        <p:spPr bwMode="auto">
          <a:xfrm>
            <a:off x="3132138" y="4106863"/>
            <a:ext cx="561657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ctr" eaLnBrk="1" hangingPunct="1">
              <a:defRPr/>
            </a:pPr>
            <a:r>
              <a:rPr lang="en-US" altLang="nl-NL" sz="2000" b="1" dirty="0" err="1">
                <a:solidFill>
                  <a:schemeClr val="tx2"/>
                </a:solidFill>
              </a:rPr>
              <a:t>Overcompenseerder</a:t>
            </a:r>
            <a:r>
              <a:rPr lang="en-US" altLang="nl-NL" sz="2000" b="1" dirty="0">
                <a:solidFill>
                  <a:schemeClr val="tx2"/>
                </a:solidFill>
              </a:rPr>
              <a:t> </a:t>
            </a:r>
            <a:r>
              <a:rPr lang="en-US" altLang="nl-NL" sz="2000" b="1" dirty="0" err="1">
                <a:solidFill>
                  <a:schemeClr val="tx2"/>
                </a:solidFill>
              </a:rPr>
              <a:t>te</a:t>
            </a:r>
            <a:r>
              <a:rPr lang="en-US" altLang="nl-NL" sz="2000" b="1" dirty="0">
                <a:solidFill>
                  <a:schemeClr val="tx2"/>
                </a:solidFill>
              </a:rPr>
              <a:t> </a:t>
            </a:r>
            <a:r>
              <a:rPr lang="en-US" altLang="nl-NL" sz="2000" b="1" dirty="0" err="1">
                <a:solidFill>
                  <a:schemeClr val="tx2"/>
                </a:solidFill>
              </a:rPr>
              <a:t>sterk</a:t>
            </a:r>
            <a:r>
              <a:rPr lang="en-US" altLang="nl-NL" sz="2000" b="1" dirty="0">
                <a:solidFill>
                  <a:schemeClr val="tx2"/>
                </a:solidFill>
              </a:rPr>
              <a:t>:</a:t>
            </a:r>
          </a:p>
          <a:p>
            <a:pPr marL="0" indent="0" algn="ctr" eaLnBrk="1" hangingPunct="1">
              <a:defRPr/>
            </a:pPr>
            <a:endParaRPr lang="en-US" altLang="nl-NL" sz="2000" dirty="0">
              <a:solidFill>
                <a:schemeClr val="tx2"/>
              </a:solidFill>
            </a:endParaRPr>
          </a:p>
          <a:p>
            <a:pPr marL="0" indent="0" algn="ctr" eaLnBrk="1" hangingPunct="1">
              <a:defRPr/>
            </a:pPr>
            <a:r>
              <a:rPr lang="en-US" altLang="nl-NL" sz="2000" dirty="0">
                <a:solidFill>
                  <a:schemeClr val="tx2"/>
                </a:solidFill>
              </a:rPr>
              <a:t>Pester / </a:t>
            </a:r>
            <a:r>
              <a:rPr lang="en-US" altLang="nl-NL" sz="2000" dirty="0" err="1">
                <a:solidFill>
                  <a:schemeClr val="tx2"/>
                </a:solidFill>
              </a:rPr>
              <a:t>Aanvaller</a:t>
            </a:r>
            <a:endParaRPr lang="en-US" altLang="nl-NL" sz="2000" dirty="0">
              <a:solidFill>
                <a:schemeClr val="tx2"/>
              </a:solidFill>
            </a:endParaRPr>
          </a:p>
          <a:p>
            <a:pPr marL="0" indent="0" algn="ctr" eaLnBrk="1" hangingPunct="1">
              <a:defRPr/>
            </a:pPr>
            <a:r>
              <a:rPr lang="en-US" altLang="nl-NL" sz="2000" dirty="0" err="1">
                <a:solidFill>
                  <a:schemeClr val="tx2"/>
                </a:solidFill>
              </a:rPr>
              <a:t>Roofdier</a:t>
            </a:r>
            <a:endParaRPr lang="en-US" altLang="nl-NL" sz="2000" dirty="0">
              <a:solidFill>
                <a:schemeClr val="tx2"/>
              </a:solidFill>
            </a:endParaRPr>
          </a:p>
          <a:p>
            <a:pPr marL="0" indent="0" algn="ctr" eaLnBrk="1" hangingPunct="1">
              <a:defRPr/>
            </a:pPr>
            <a:r>
              <a:rPr lang="en-US" altLang="nl-NL" sz="2000">
                <a:solidFill>
                  <a:schemeClr val="tx2"/>
                </a:solidFill>
              </a:rPr>
              <a:t>Overcontroleerder</a:t>
            </a:r>
            <a:endParaRPr lang="en-US" altLang="nl-NL" sz="2000" dirty="0">
              <a:solidFill>
                <a:schemeClr val="tx2"/>
              </a:solidFill>
            </a:endParaRPr>
          </a:p>
          <a:p>
            <a:pPr marL="0" indent="0" algn="ctr" eaLnBrk="1" hangingPunct="1">
              <a:defRPr/>
            </a:pPr>
            <a:r>
              <a:rPr lang="en-US" altLang="nl-NL" sz="2000" dirty="0" err="1">
                <a:solidFill>
                  <a:schemeClr val="tx2"/>
                </a:solidFill>
              </a:rPr>
              <a:t>Bedrieger</a:t>
            </a:r>
            <a:r>
              <a:rPr lang="en-US" altLang="nl-NL" sz="2000" dirty="0">
                <a:solidFill>
                  <a:schemeClr val="tx2"/>
                </a:solidFill>
              </a:rPr>
              <a:t> / </a:t>
            </a:r>
            <a:r>
              <a:rPr lang="en-US" altLang="nl-NL" sz="2000" dirty="0" err="1">
                <a:solidFill>
                  <a:schemeClr val="tx2"/>
                </a:solidFill>
              </a:rPr>
              <a:t>manipulant</a:t>
            </a:r>
            <a:endParaRPr lang="en-US" altLang="nl-NL" sz="2000" dirty="0">
              <a:solidFill>
                <a:schemeClr val="tx2"/>
              </a:solidFill>
            </a:endParaRPr>
          </a:p>
          <a:p>
            <a:pPr marL="0" indent="0" algn="ctr" eaLnBrk="1" hangingPunct="1">
              <a:defRPr/>
            </a:pPr>
            <a:r>
              <a:rPr lang="en-US" altLang="nl-NL" sz="2000" dirty="0" err="1">
                <a:solidFill>
                  <a:schemeClr val="tx2"/>
                </a:solidFill>
              </a:rPr>
              <a:t>Zelfverheerlijker</a:t>
            </a:r>
            <a:endParaRPr lang="en-US" altLang="nl-NL" sz="2000" dirty="0">
              <a:solidFill>
                <a:schemeClr val="tx2"/>
              </a:solidFill>
            </a:endParaRPr>
          </a:p>
          <a:p>
            <a:pPr marL="0" indent="0" algn="ctr" eaLnBrk="1" hangingPunct="1">
              <a:defRPr/>
            </a:pPr>
            <a:endParaRPr lang="en-US" altLang="nl-NL" sz="2000" dirty="0">
              <a:solidFill>
                <a:schemeClr val="tx2"/>
              </a:solidFill>
            </a:endParaRPr>
          </a:p>
          <a:p>
            <a:pPr marL="0" indent="0" algn="ctr" eaLnBrk="1" hangingPunct="1">
              <a:defRPr/>
            </a:pPr>
            <a:endParaRPr lang="en-US" altLang="nl-NL" sz="2400" dirty="0">
              <a:solidFill>
                <a:schemeClr val="tx2"/>
              </a:solidFill>
            </a:endParaRPr>
          </a:p>
          <a:p>
            <a:pPr eaLnBrk="1" hangingPunct="1">
              <a:defRPr/>
            </a:pPr>
            <a:endParaRPr lang="en-US" altLang="nl-NL" dirty="0">
              <a:solidFill>
                <a:schemeClr val="tx2"/>
              </a:solidFill>
            </a:endParaRPr>
          </a:p>
        </p:txBody>
      </p:sp>
      <p:sp>
        <p:nvSpPr>
          <p:cNvPr id="3" name="PIJL-RECHTS 2"/>
          <p:cNvSpPr/>
          <p:nvPr/>
        </p:nvSpPr>
        <p:spPr>
          <a:xfrm rot="19909888">
            <a:off x="2738438" y="1382713"/>
            <a:ext cx="338137" cy="1111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19" name="PIJL-RECHTS 18"/>
          <p:cNvSpPr/>
          <p:nvPr/>
        </p:nvSpPr>
        <p:spPr>
          <a:xfrm>
            <a:off x="2881313" y="2006600"/>
            <a:ext cx="336550" cy="1111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21" name="PIJL-RECHTS 20"/>
          <p:cNvSpPr/>
          <p:nvPr/>
        </p:nvSpPr>
        <p:spPr>
          <a:xfrm>
            <a:off x="2881313" y="2743200"/>
            <a:ext cx="338137" cy="1111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22" name="PIJL-RECHTS 21"/>
          <p:cNvSpPr/>
          <p:nvPr/>
        </p:nvSpPr>
        <p:spPr>
          <a:xfrm>
            <a:off x="2881313" y="3424238"/>
            <a:ext cx="338137" cy="1111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23" name="PIJL-RECHTS 22"/>
          <p:cNvSpPr/>
          <p:nvPr/>
        </p:nvSpPr>
        <p:spPr>
          <a:xfrm rot="1568782">
            <a:off x="2762250" y="3752850"/>
            <a:ext cx="338138" cy="1111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24" name="Tekstvak 23"/>
          <p:cNvSpPr txBox="1">
            <a:spLocks noChangeArrowheads="1"/>
          </p:cNvSpPr>
          <p:nvPr/>
        </p:nvSpPr>
        <p:spPr bwMode="auto">
          <a:xfrm>
            <a:off x="-1025525" y="4906963"/>
            <a:ext cx="56165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ctr" eaLnBrk="1" hangingPunct="1">
              <a:defRPr/>
            </a:pPr>
            <a:r>
              <a:rPr lang="en-US" altLang="nl-NL" sz="2800" b="1" dirty="0">
                <a:solidFill>
                  <a:schemeClr val="tx2"/>
                </a:solidFill>
              </a:rPr>
              <a:t>WWW Protocol</a:t>
            </a:r>
            <a:endParaRPr lang="en-US" altLang="nl-NL" sz="2400" dirty="0">
              <a:solidFill>
                <a:schemeClr val="tx2"/>
              </a:solidFill>
            </a:endParaRPr>
          </a:p>
          <a:p>
            <a:pPr eaLnBrk="1" hangingPunct="1">
              <a:defRPr/>
            </a:pPr>
            <a:endParaRPr lang="en-US" altLang="nl-NL" dirty="0">
              <a:solidFill>
                <a:schemeClr val="tx2"/>
              </a:solidFill>
            </a:endParaRPr>
          </a:p>
        </p:txBody>
      </p:sp>
      <p:sp>
        <p:nvSpPr>
          <p:cNvPr id="5" name="Afgeronde rechthoek 4"/>
          <p:cNvSpPr/>
          <p:nvPr/>
        </p:nvSpPr>
        <p:spPr>
          <a:xfrm>
            <a:off x="173038" y="4003675"/>
            <a:ext cx="8593137" cy="2697163"/>
          </a:xfrm>
          <a:prstGeom prst="roundRect">
            <a:avLst/>
          </a:prstGeom>
          <a:noFill/>
          <a:ln w="857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2" grpId="0" animBg="1"/>
      <p:bldP spid="18" grpId="0" animBg="1"/>
      <p:bldP spid="4" grpId="0"/>
      <p:bldP spid="7" grpId="0"/>
      <p:bldP spid="8" grpId="0"/>
      <p:bldP spid="9" grpId="0"/>
      <p:bldP spid="10" grpId="0"/>
      <p:bldP spid="11" grpId="0"/>
      <p:bldP spid="3" grpId="0" animBg="1"/>
      <p:bldP spid="19" grpId="0" animBg="1"/>
      <p:bldP spid="21" grpId="0" animBg="1"/>
      <p:bldP spid="22" grpId="0" animBg="1"/>
      <p:bldP spid="23" grpId="0" animBg="1"/>
      <p:bldP spid="24" grpId="0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00000000-0008-0000-0000-00000C000000}"/>
              </a:ext>
            </a:extLst>
          </p:cNvPr>
          <p:cNvCxnSpPr>
            <a:cxnSpLocks/>
            <a:stCxn id="7" idx="3"/>
            <a:endCxn id="8" idx="1"/>
          </p:cNvCxnSpPr>
          <p:nvPr/>
        </p:nvCxnSpPr>
        <p:spPr>
          <a:xfrm>
            <a:off x="2167574" y="3514767"/>
            <a:ext cx="3935891" cy="0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>
            <a:extLst>
              <a:ext uri="{FF2B5EF4-FFF2-40B4-BE49-F238E27FC236}">
                <a16:creationId xmlns:a16="http://schemas.microsoft.com/office/drawing/2014/main" id="{00000000-0008-0000-0000-00000D000000}"/>
              </a:ext>
            </a:extLst>
          </p:cNvPr>
          <p:cNvCxnSpPr>
            <a:cxnSpLocks/>
            <a:stCxn id="9" idx="3"/>
          </p:cNvCxnSpPr>
          <p:nvPr/>
        </p:nvCxnSpPr>
        <p:spPr>
          <a:xfrm>
            <a:off x="5517319" y="1819538"/>
            <a:ext cx="1368152" cy="1415194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hthoek: afgeronde hoeken 6">
            <a:extLst>
              <a:ext uri="{FF2B5EF4-FFF2-40B4-BE49-F238E27FC236}">
                <a16:creationId xmlns:a16="http://schemas.microsoft.com/office/drawing/2014/main" id="{00000000-0008-0000-0000-000008000000}"/>
              </a:ext>
            </a:extLst>
          </p:cNvPr>
          <p:cNvSpPr/>
          <p:nvPr/>
        </p:nvSpPr>
        <p:spPr>
          <a:xfrm>
            <a:off x="757874" y="3234732"/>
            <a:ext cx="1409700" cy="5600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Leed</a:t>
            </a:r>
          </a:p>
        </p:txBody>
      </p:sp>
      <p:sp>
        <p:nvSpPr>
          <p:cNvPr id="8" name="Rechthoek: afgeronde hoeken 7">
            <a:extLst>
              <a:ext uri="{FF2B5EF4-FFF2-40B4-BE49-F238E27FC236}">
                <a16:creationId xmlns:a16="http://schemas.microsoft.com/office/drawing/2014/main" id="{00000000-0008-0000-0000-000009000000}"/>
              </a:ext>
            </a:extLst>
          </p:cNvPr>
          <p:cNvSpPr/>
          <p:nvPr/>
        </p:nvSpPr>
        <p:spPr>
          <a:xfrm>
            <a:off x="6103465" y="3234732"/>
            <a:ext cx="1784175" cy="5600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Wraak</a:t>
            </a:r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00000000-0008-0000-0000-00000A000000}"/>
              </a:ext>
            </a:extLst>
          </p:cNvPr>
          <p:cNvSpPr/>
          <p:nvPr/>
        </p:nvSpPr>
        <p:spPr>
          <a:xfrm>
            <a:off x="3141055" y="1539503"/>
            <a:ext cx="2376264" cy="5600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Ruminatie</a:t>
            </a:r>
          </a:p>
        </p:txBody>
      </p:sp>
      <p:cxnSp>
        <p:nvCxnSpPr>
          <p:cNvPr id="10" name="Rechte verbindingslijn met pijl 9">
            <a:extLst>
              <a:ext uri="{FF2B5EF4-FFF2-40B4-BE49-F238E27FC236}">
                <a16:creationId xmlns:a16="http://schemas.microsoft.com/office/drawing/2014/main" id="{00000000-0008-0000-0000-00000B000000}"/>
              </a:ext>
            </a:extLst>
          </p:cNvPr>
          <p:cNvCxnSpPr>
            <a:cxnSpLocks/>
            <a:stCxn id="7" idx="0"/>
            <a:endCxn id="9" idx="1"/>
          </p:cNvCxnSpPr>
          <p:nvPr/>
        </p:nvCxnSpPr>
        <p:spPr>
          <a:xfrm flipV="1">
            <a:off x="1462724" y="1819538"/>
            <a:ext cx="1678331" cy="1415194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hthoek: afgeronde hoeken 16"/>
          <p:cNvSpPr/>
          <p:nvPr/>
        </p:nvSpPr>
        <p:spPr>
          <a:xfrm>
            <a:off x="3487269" y="5418689"/>
            <a:ext cx="1762125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Arousal</a:t>
            </a:r>
            <a:endParaRPr lang="nl-NL" sz="1400" dirty="0">
              <a:solidFill>
                <a:schemeClr val="tx2"/>
              </a:solidFill>
            </a:endParaRPr>
          </a:p>
        </p:txBody>
      </p:sp>
      <p:cxnSp>
        <p:nvCxnSpPr>
          <p:cNvPr id="18" name="Rechte verbindingslijn met pijl 17"/>
          <p:cNvCxnSpPr>
            <a:cxnSpLocks/>
            <a:stCxn id="7" idx="2"/>
            <a:endCxn id="17" idx="1"/>
          </p:cNvCxnSpPr>
          <p:nvPr/>
        </p:nvCxnSpPr>
        <p:spPr>
          <a:xfrm>
            <a:off x="1462724" y="3794802"/>
            <a:ext cx="2024545" cy="1875915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echte verbindingslijn met pijl 19"/>
          <p:cNvCxnSpPr>
            <a:cxnSpLocks/>
            <a:stCxn id="17" idx="3"/>
          </p:cNvCxnSpPr>
          <p:nvPr/>
        </p:nvCxnSpPr>
        <p:spPr>
          <a:xfrm flipV="1">
            <a:off x="5249394" y="3778929"/>
            <a:ext cx="1492061" cy="1891788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hthoek 35"/>
          <p:cNvSpPr/>
          <p:nvPr/>
        </p:nvSpPr>
        <p:spPr>
          <a:xfrm>
            <a:off x="2525623" y="3078073"/>
            <a:ext cx="32197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>
                <a:solidFill>
                  <a:schemeClr val="tx2"/>
                </a:solidFill>
              </a:rPr>
              <a:t>Direct effect: </a:t>
            </a:r>
            <a:r>
              <a:rPr lang="nl-NL" i="1" dirty="0">
                <a:solidFill>
                  <a:schemeClr val="tx2"/>
                </a:solidFill>
              </a:rPr>
              <a:t>b</a:t>
            </a:r>
            <a:r>
              <a:rPr lang="nl-NL" dirty="0">
                <a:solidFill>
                  <a:schemeClr val="tx2"/>
                </a:solidFill>
              </a:rPr>
              <a:t> = .28, </a:t>
            </a:r>
            <a:r>
              <a:rPr lang="nl-NL" i="1" dirty="0">
                <a:solidFill>
                  <a:schemeClr val="tx2"/>
                </a:solidFill>
              </a:rPr>
              <a:t>p</a:t>
            </a:r>
            <a:r>
              <a:rPr lang="nl-NL" dirty="0">
                <a:solidFill>
                  <a:schemeClr val="tx2"/>
                </a:solidFill>
              </a:rPr>
              <a:t> &lt; .001</a:t>
            </a:r>
          </a:p>
        </p:txBody>
      </p:sp>
      <p:sp>
        <p:nvSpPr>
          <p:cNvPr id="45" name="Rechthoek 44"/>
          <p:cNvSpPr/>
          <p:nvPr/>
        </p:nvSpPr>
        <p:spPr>
          <a:xfrm>
            <a:off x="302961" y="2071142"/>
            <a:ext cx="18646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i="1" dirty="0">
                <a:solidFill>
                  <a:schemeClr val="tx2"/>
                </a:solidFill>
              </a:rPr>
              <a:t>b</a:t>
            </a:r>
            <a:r>
              <a:rPr lang="nl-NL" dirty="0">
                <a:solidFill>
                  <a:schemeClr val="tx2"/>
                </a:solidFill>
              </a:rPr>
              <a:t> = .57, </a:t>
            </a:r>
            <a:r>
              <a:rPr lang="nl-NL" i="1" dirty="0">
                <a:solidFill>
                  <a:schemeClr val="tx2"/>
                </a:solidFill>
              </a:rPr>
              <a:t>p</a:t>
            </a:r>
            <a:r>
              <a:rPr lang="nl-NL" dirty="0">
                <a:solidFill>
                  <a:schemeClr val="tx2"/>
                </a:solidFill>
              </a:rPr>
              <a:t> &lt; .001</a:t>
            </a:r>
          </a:p>
        </p:txBody>
      </p:sp>
      <p:sp>
        <p:nvSpPr>
          <p:cNvPr id="46" name="Rechthoek 45"/>
          <p:cNvSpPr/>
          <p:nvPr/>
        </p:nvSpPr>
        <p:spPr>
          <a:xfrm>
            <a:off x="6364125" y="2077178"/>
            <a:ext cx="18646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i="1" dirty="0">
                <a:solidFill>
                  <a:schemeClr val="tx2"/>
                </a:solidFill>
              </a:rPr>
              <a:t>b</a:t>
            </a:r>
            <a:r>
              <a:rPr lang="nl-NL" dirty="0">
                <a:solidFill>
                  <a:schemeClr val="tx2"/>
                </a:solidFill>
              </a:rPr>
              <a:t> = .45, </a:t>
            </a:r>
            <a:r>
              <a:rPr lang="nl-NL" i="1" dirty="0">
                <a:solidFill>
                  <a:schemeClr val="tx2"/>
                </a:solidFill>
              </a:rPr>
              <a:t>p</a:t>
            </a:r>
            <a:r>
              <a:rPr lang="nl-NL" dirty="0">
                <a:solidFill>
                  <a:schemeClr val="tx2"/>
                </a:solidFill>
              </a:rPr>
              <a:t> &lt; .001</a:t>
            </a:r>
          </a:p>
        </p:txBody>
      </p:sp>
      <p:sp>
        <p:nvSpPr>
          <p:cNvPr id="47" name="Rechthoek 46"/>
          <p:cNvSpPr/>
          <p:nvPr/>
        </p:nvSpPr>
        <p:spPr>
          <a:xfrm>
            <a:off x="2411760" y="1124744"/>
            <a:ext cx="48846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>
                <a:solidFill>
                  <a:schemeClr val="tx2"/>
                </a:solidFill>
              </a:rPr>
              <a:t>Indirect effect: </a:t>
            </a:r>
            <a:r>
              <a:rPr lang="nl-NL" b="1" i="1" dirty="0">
                <a:solidFill>
                  <a:schemeClr val="tx2"/>
                </a:solidFill>
              </a:rPr>
              <a:t>b </a:t>
            </a:r>
            <a:r>
              <a:rPr lang="nl-NL" b="1" dirty="0">
                <a:solidFill>
                  <a:schemeClr val="tx2"/>
                </a:solidFill>
              </a:rPr>
              <a:t>= .34 (</a:t>
            </a:r>
            <a:r>
              <a:rPr lang="nl-NL" b="1" dirty="0" err="1">
                <a:solidFill>
                  <a:schemeClr val="tx2"/>
                </a:solidFill>
              </a:rPr>
              <a:t>relative</a:t>
            </a:r>
            <a:r>
              <a:rPr lang="nl-NL" b="1" dirty="0">
                <a:solidFill>
                  <a:schemeClr val="tx2"/>
                </a:solidFill>
              </a:rPr>
              <a:t> large effect)</a:t>
            </a:r>
          </a:p>
        </p:txBody>
      </p:sp>
      <p:sp>
        <p:nvSpPr>
          <p:cNvPr id="49" name="Rechthoek 48"/>
          <p:cNvSpPr/>
          <p:nvPr/>
        </p:nvSpPr>
        <p:spPr>
          <a:xfrm>
            <a:off x="338057" y="4833498"/>
            <a:ext cx="18646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i="1" dirty="0">
                <a:solidFill>
                  <a:schemeClr val="tx2"/>
                </a:solidFill>
              </a:rPr>
              <a:t>b </a:t>
            </a:r>
            <a:r>
              <a:rPr lang="nl-NL" dirty="0">
                <a:solidFill>
                  <a:schemeClr val="tx2"/>
                </a:solidFill>
              </a:rPr>
              <a:t>= .47, p &lt; 0.01</a:t>
            </a:r>
          </a:p>
        </p:txBody>
      </p:sp>
      <p:sp>
        <p:nvSpPr>
          <p:cNvPr id="50" name="Rechthoek 49"/>
          <p:cNvSpPr/>
          <p:nvPr/>
        </p:nvSpPr>
        <p:spPr>
          <a:xfrm>
            <a:off x="6201395" y="4833498"/>
            <a:ext cx="19928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i="1" dirty="0">
                <a:solidFill>
                  <a:schemeClr val="tx2"/>
                </a:solidFill>
              </a:rPr>
              <a:t>b </a:t>
            </a:r>
            <a:r>
              <a:rPr lang="nl-NL" dirty="0">
                <a:solidFill>
                  <a:schemeClr val="tx2"/>
                </a:solidFill>
              </a:rPr>
              <a:t>= 1.18, </a:t>
            </a:r>
            <a:r>
              <a:rPr lang="nl-NL" i="1" dirty="0">
                <a:solidFill>
                  <a:schemeClr val="tx2"/>
                </a:solidFill>
              </a:rPr>
              <a:t>p</a:t>
            </a:r>
            <a:r>
              <a:rPr lang="nl-NL" dirty="0">
                <a:solidFill>
                  <a:schemeClr val="tx2"/>
                </a:solidFill>
              </a:rPr>
              <a:t> &lt; 0.01</a:t>
            </a:r>
          </a:p>
        </p:txBody>
      </p:sp>
      <p:graphicFrame>
        <p:nvGraphicFramePr>
          <p:cNvPr id="51" name="Tabel 50"/>
          <p:cNvGraphicFramePr>
            <a:graphicFrameLocks noGrp="1"/>
          </p:cNvGraphicFramePr>
          <p:nvPr/>
        </p:nvGraphicFramePr>
        <p:xfrm>
          <a:off x="2636999" y="3615734"/>
          <a:ext cx="3168352" cy="3263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68352">
                  <a:extLst>
                    <a:ext uri="{9D8B030D-6E8A-4147-A177-3AD203B41FA5}">
                      <a16:colId xmlns:a16="http://schemas.microsoft.com/office/drawing/2014/main" val="7905972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nl-NL" kern="1200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Direct effect: </a:t>
                      </a:r>
                      <a:r>
                        <a:rPr lang="nl-NL" i="1" kern="1200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</a:t>
                      </a:r>
                      <a:r>
                        <a:rPr lang="nl-NL" kern="1200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= .06, </a:t>
                      </a:r>
                      <a:r>
                        <a:rPr lang="nl-NL" i="1" kern="1200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</a:t>
                      </a:r>
                      <a:r>
                        <a:rPr lang="nl-NL" kern="1200" dirty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&lt; .173</a:t>
                      </a:r>
                    </a:p>
                  </a:txBody>
                  <a:tcPr marL="6350" marR="6350" marT="635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2194194"/>
                  </a:ext>
                </a:extLst>
              </a:tr>
            </a:tbl>
          </a:graphicData>
        </a:graphic>
      </p:graphicFrame>
      <p:sp>
        <p:nvSpPr>
          <p:cNvPr id="52" name="Rechthoek 51"/>
          <p:cNvSpPr/>
          <p:nvPr/>
        </p:nvSpPr>
        <p:spPr>
          <a:xfrm>
            <a:off x="2636999" y="6030248"/>
            <a:ext cx="50129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>
                <a:solidFill>
                  <a:schemeClr val="tx2"/>
                </a:solidFill>
              </a:rPr>
              <a:t>Indirect effect: </a:t>
            </a:r>
            <a:r>
              <a:rPr lang="nl-NL" b="1" i="1" dirty="0">
                <a:solidFill>
                  <a:schemeClr val="tx2"/>
                </a:solidFill>
              </a:rPr>
              <a:t>b</a:t>
            </a:r>
            <a:r>
              <a:rPr lang="nl-NL" b="1" dirty="0">
                <a:solidFill>
                  <a:schemeClr val="tx2"/>
                </a:solidFill>
              </a:rPr>
              <a:t> = .560 (</a:t>
            </a:r>
            <a:r>
              <a:rPr lang="nl-NL" b="1" dirty="0" err="1">
                <a:solidFill>
                  <a:schemeClr val="tx2"/>
                </a:solidFill>
              </a:rPr>
              <a:t>relative</a:t>
            </a:r>
            <a:r>
              <a:rPr lang="nl-NL" b="1" dirty="0">
                <a:solidFill>
                  <a:schemeClr val="tx2"/>
                </a:solidFill>
              </a:rPr>
              <a:t> large effect)</a:t>
            </a:r>
          </a:p>
        </p:txBody>
      </p:sp>
      <p:sp>
        <p:nvSpPr>
          <p:cNvPr id="54" name="Tekstvak 53"/>
          <p:cNvSpPr txBox="1"/>
          <p:nvPr/>
        </p:nvSpPr>
        <p:spPr>
          <a:xfrm>
            <a:off x="539552" y="276062"/>
            <a:ext cx="78689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>
                <a:solidFill>
                  <a:schemeClr val="tx2"/>
                </a:solidFill>
              </a:rPr>
              <a:t>Model Vragenlijst Gerichte Boosheid / Mediators</a:t>
            </a:r>
          </a:p>
        </p:txBody>
      </p:sp>
    </p:spTree>
    <p:extLst>
      <p:ext uri="{BB962C8B-B14F-4D97-AF65-F5344CB8AC3E}">
        <p14:creationId xmlns:p14="http://schemas.microsoft.com/office/powerpoint/2010/main" val="33722330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487363" y="228600"/>
            <a:ext cx="7467600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45720" rIns="4572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Franklin Gothic Book" panose="020B0503020102020204" pitchFamily="34" charset="0"/>
              <a:buNone/>
            </a:pPr>
            <a:r>
              <a:rPr lang="en-GB" altLang="nl-NL" sz="3200" b="1">
                <a:solidFill>
                  <a:srgbClr val="002060"/>
                </a:solidFill>
              </a:rPr>
              <a:t>Uitgangspunten www-protocol (1):</a:t>
            </a:r>
          </a:p>
          <a:p>
            <a:pPr eaLnBrk="1" hangingPunct="1"/>
            <a:endParaRPr lang="en-GB" altLang="nl-NL" sz="3600">
              <a:solidFill>
                <a:srgbClr val="002060"/>
              </a:solidFill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nl-NL" sz="2400">
                <a:solidFill>
                  <a:srgbClr val="002060"/>
                </a:solidFill>
              </a:rPr>
              <a:t>Woede, wrok en wraakfantasie zijn normale reacties op een abnormale gebeurtenis</a:t>
            </a:r>
          </a:p>
          <a:p>
            <a:pPr eaLnBrk="1" hangingPunct="1"/>
            <a:endParaRPr lang="en-GB" altLang="nl-NL" sz="2400">
              <a:solidFill>
                <a:srgbClr val="002060"/>
              </a:solidFill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nl-NL" sz="2400">
                <a:solidFill>
                  <a:srgbClr val="002060"/>
                </a:solidFill>
              </a:rPr>
              <a:t>Gegeneraliseerde woede moet gericht worden op de veroorzaker(s)</a:t>
            </a:r>
          </a:p>
          <a:p>
            <a:pPr eaLnBrk="1" hangingPunct="1"/>
            <a:endParaRPr lang="en-GB" altLang="nl-NL" sz="2400">
              <a:solidFill>
                <a:srgbClr val="002060"/>
              </a:solidFill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nl-NL" sz="2400">
                <a:solidFill>
                  <a:srgbClr val="002060"/>
                </a:solidFill>
              </a:rPr>
              <a:t>In een film-scenario oog in oog met dader, doen wat het lijf wil met de dader. Net zo lang totdat de woede is verdwenen en de actietendens compleet is gemaakt. ALLES MAG!!</a:t>
            </a:r>
          </a:p>
          <a:p>
            <a:pPr eaLnBrk="1" hangingPunct="1"/>
            <a:endParaRPr lang="en-GB" altLang="nl-NL" sz="2400">
              <a:solidFill>
                <a:srgbClr val="002060"/>
              </a:solidFill>
              <a:latin typeface="Franklin Gothic Book" panose="020B05030201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539750" y="-22225"/>
            <a:ext cx="7467600" cy="652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45720" rIns="4572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Franklin Gothic Book" panose="020B0503020102020204" pitchFamily="34" charset="0"/>
              <a:buNone/>
            </a:pPr>
            <a:r>
              <a:rPr lang="en-GB" altLang="nl-NL" sz="3200" b="1" dirty="0" err="1">
                <a:solidFill>
                  <a:srgbClr val="002060"/>
                </a:solidFill>
              </a:rPr>
              <a:t>Uitgangspunten</a:t>
            </a:r>
            <a:r>
              <a:rPr lang="en-GB" altLang="nl-NL" sz="3200" b="1" dirty="0">
                <a:solidFill>
                  <a:srgbClr val="002060"/>
                </a:solidFill>
              </a:rPr>
              <a:t> www-protocol (2):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GB" altLang="nl-NL" sz="2400" dirty="0">
              <a:solidFill>
                <a:srgbClr val="002060"/>
              </a:solidFill>
              <a:latin typeface="Franklin Gothic Book" panose="020B05030201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nl-NL" sz="2400" dirty="0" err="1">
                <a:solidFill>
                  <a:srgbClr val="002060"/>
                </a:solidFill>
              </a:rPr>
              <a:t>Lijf</a:t>
            </a:r>
            <a:r>
              <a:rPr lang="en-GB" altLang="nl-NL" sz="2400" dirty="0">
                <a:solidFill>
                  <a:srgbClr val="002060"/>
                </a:solidFill>
              </a:rPr>
              <a:t> is het </a:t>
            </a:r>
            <a:r>
              <a:rPr lang="en-GB" altLang="nl-NL" sz="2400" dirty="0" err="1">
                <a:solidFill>
                  <a:srgbClr val="002060"/>
                </a:solidFill>
              </a:rPr>
              <a:t>communicatiekanaal</a:t>
            </a:r>
            <a:endParaRPr lang="en-GB" altLang="nl-NL" sz="2400" dirty="0">
              <a:solidFill>
                <a:srgbClr val="002060"/>
              </a:solidFill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GB" altLang="nl-NL" sz="2400" dirty="0">
              <a:solidFill>
                <a:srgbClr val="002060"/>
              </a:solidFill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nl-NL" sz="2400" dirty="0" err="1">
                <a:solidFill>
                  <a:srgbClr val="002060"/>
                </a:solidFill>
              </a:rPr>
              <a:t>Validatie</a:t>
            </a:r>
            <a:r>
              <a:rPr lang="en-GB" altLang="nl-NL" sz="2400" dirty="0">
                <a:solidFill>
                  <a:srgbClr val="002060"/>
                </a:solidFill>
              </a:rPr>
              <a:t> </a:t>
            </a:r>
            <a:r>
              <a:rPr lang="en-GB" altLang="nl-NL" sz="2400" dirty="0" err="1">
                <a:solidFill>
                  <a:srgbClr val="002060"/>
                </a:solidFill>
              </a:rPr>
              <a:t>gevoel</a:t>
            </a:r>
            <a:r>
              <a:rPr lang="en-GB" altLang="nl-NL" sz="2400" dirty="0">
                <a:solidFill>
                  <a:srgbClr val="002060"/>
                </a:solidFill>
              </a:rPr>
              <a:t>, </a:t>
            </a:r>
            <a:r>
              <a:rPr lang="en-GB" altLang="nl-NL" sz="2400" dirty="0" err="1">
                <a:solidFill>
                  <a:srgbClr val="002060"/>
                </a:solidFill>
              </a:rPr>
              <a:t>limitsetting</a:t>
            </a:r>
            <a:r>
              <a:rPr lang="en-GB" altLang="nl-NL" sz="2400" dirty="0">
                <a:solidFill>
                  <a:srgbClr val="002060"/>
                </a:solidFill>
              </a:rPr>
              <a:t> </a:t>
            </a:r>
            <a:r>
              <a:rPr lang="en-GB" altLang="nl-NL" sz="2400" dirty="0" err="1">
                <a:solidFill>
                  <a:srgbClr val="002060"/>
                </a:solidFill>
              </a:rPr>
              <a:t>gedrag</a:t>
            </a:r>
            <a:endParaRPr lang="en-GB" altLang="nl-NL" sz="2400" dirty="0">
              <a:solidFill>
                <a:srgbClr val="002060"/>
              </a:solidFill>
            </a:endParaRPr>
          </a:p>
          <a:p>
            <a:pPr eaLnBrk="1" hangingPunct="1"/>
            <a:endParaRPr lang="en-GB" altLang="nl-NL" sz="2400" dirty="0">
              <a:solidFill>
                <a:srgbClr val="002060"/>
              </a:solidFill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nl-NL" sz="2400" dirty="0" err="1">
                <a:solidFill>
                  <a:srgbClr val="002060"/>
                </a:solidFill>
              </a:rPr>
              <a:t>Als</a:t>
            </a:r>
            <a:r>
              <a:rPr lang="en-GB" altLang="nl-NL" sz="2400" dirty="0">
                <a:solidFill>
                  <a:srgbClr val="002060"/>
                </a:solidFill>
              </a:rPr>
              <a:t> client stop </a:t>
            </a:r>
            <a:r>
              <a:rPr lang="en-GB" altLang="nl-NL" sz="2400" dirty="0" err="1">
                <a:solidFill>
                  <a:srgbClr val="002060"/>
                </a:solidFill>
              </a:rPr>
              <a:t>zegt</a:t>
            </a:r>
            <a:r>
              <a:rPr lang="en-GB" altLang="nl-NL" sz="2400" dirty="0">
                <a:solidFill>
                  <a:srgbClr val="002060"/>
                </a:solidFill>
              </a:rPr>
              <a:t> is het stop!!</a:t>
            </a:r>
          </a:p>
          <a:p>
            <a:pPr eaLnBrk="1" hangingPunct="1"/>
            <a:endParaRPr lang="en-GB" altLang="nl-NL" sz="2400" dirty="0">
              <a:solidFill>
                <a:srgbClr val="002060"/>
              </a:solidFill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nl-NL" sz="2400" dirty="0" err="1">
                <a:solidFill>
                  <a:srgbClr val="002060"/>
                </a:solidFill>
              </a:rPr>
              <a:t>Niets</a:t>
            </a:r>
            <a:r>
              <a:rPr lang="en-GB" altLang="nl-NL" sz="2400" dirty="0">
                <a:solidFill>
                  <a:srgbClr val="002060"/>
                </a:solidFill>
              </a:rPr>
              <a:t> </a:t>
            </a:r>
            <a:r>
              <a:rPr lang="en-GB" altLang="nl-NL" sz="2400" dirty="0" err="1">
                <a:solidFill>
                  <a:srgbClr val="002060"/>
                </a:solidFill>
              </a:rPr>
              <a:t>buiten</a:t>
            </a:r>
            <a:r>
              <a:rPr lang="en-GB" altLang="nl-NL" sz="2400" dirty="0">
                <a:solidFill>
                  <a:srgbClr val="002060"/>
                </a:solidFill>
              </a:rPr>
              <a:t> de </a:t>
            </a:r>
            <a:r>
              <a:rPr lang="en-GB" altLang="nl-NL" sz="2400" dirty="0" err="1">
                <a:solidFill>
                  <a:srgbClr val="002060"/>
                </a:solidFill>
              </a:rPr>
              <a:t>grenzen</a:t>
            </a:r>
            <a:r>
              <a:rPr lang="en-GB" altLang="nl-NL" sz="2400" dirty="0">
                <a:solidFill>
                  <a:srgbClr val="002060"/>
                </a:solidFill>
              </a:rPr>
              <a:t> van de </a:t>
            </a:r>
            <a:r>
              <a:rPr lang="en-GB" altLang="nl-NL" sz="2400" dirty="0" err="1">
                <a:solidFill>
                  <a:srgbClr val="002060"/>
                </a:solidFill>
              </a:rPr>
              <a:t>therapeut</a:t>
            </a:r>
            <a:endParaRPr lang="en-GB" altLang="nl-NL" sz="2400" dirty="0">
              <a:solidFill>
                <a:srgbClr val="002060"/>
              </a:solidFill>
            </a:endParaRPr>
          </a:p>
          <a:p>
            <a:pPr eaLnBrk="1" hangingPunct="1"/>
            <a:endParaRPr lang="en-GB" altLang="nl-NL" sz="2400" dirty="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539750" y="-22225"/>
            <a:ext cx="7467600" cy="652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45720" rIns="4572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Franklin Gothic Book" panose="020B0503020102020204" pitchFamily="34" charset="0"/>
              <a:buNone/>
            </a:pPr>
            <a:r>
              <a:rPr lang="en-GB" altLang="nl-NL" sz="3200" b="1" dirty="0" err="1">
                <a:solidFill>
                  <a:srgbClr val="002060"/>
                </a:solidFill>
              </a:rPr>
              <a:t>Uitgangspunten</a:t>
            </a:r>
            <a:r>
              <a:rPr lang="en-GB" altLang="nl-NL" sz="3200" b="1" dirty="0">
                <a:solidFill>
                  <a:srgbClr val="002060"/>
                </a:solidFill>
              </a:rPr>
              <a:t> www-protocol (3):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GB" altLang="nl-NL" sz="2400" dirty="0">
              <a:solidFill>
                <a:srgbClr val="002060"/>
              </a:solidFill>
              <a:latin typeface="Franklin Gothic Book" panose="020B05030201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nl-NL" sz="2400" dirty="0">
                <a:solidFill>
                  <a:srgbClr val="002060"/>
                </a:solidFill>
              </a:rPr>
              <a:t> angst </a:t>
            </a:r>
            <a:r>
              <a:rPr lang="en-GB" altLang="nl-NL" sz="2400" dirty="0" err="1">
                <a:solidFill>
                  <a:srgbClr val="002060"/>
                </a:solidFill>
              </a:rPr>
              <a:t>moet</a:t>
            </a:r>
            <a:r>
              <a:rPr lang="en-GB" altLang="nl-NL" sz="2400" dirty="0">
                <a:solidFill>
                  <a:srgbClr val="002060"/>
                </a:solidFill>
              </a:rPr>
              <a:t> </a:t>
            </a:r>
            <a:r>
              <a:rPr lang="en-GB" altLang="nl-NL" sz="2400" dirty="0" err="1">
                <a:solidFill>
                  <a:srgbClr val="002060"/>
                </a:solidFill>
              </a:rPr>
              <a:t>niet</a:t>
            </a:r>
            <a:r>
              <a:rPr lang="en-GB" altLang="nl-NL" sz="2400" dirty="0">
                <a:solidFill>
                  <a:srgbClr val="002060"/>
                </a:solidFill>
              </a:rPr>
              <a:t> </a:t>
            </a:r>
            <a:r>
              <a:rPr lang="en-GB" altLang="nl-NL" sz="2400" dirty="0" err="1">
                <a:solidFill>
                  <a:srgbClr val="002060"/>
                </a:solidFill>
              </a:rPr>
              <a:t>domineren</a:t>
            </a:r>
            <a:endParaRPr lang="en-GB" altLang="nl-NL" sz="2400" dirty="0">
              <a:solidFill>
                <a:srgbClr val="002060"/>
              </a:solidFill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GB" altLang="nl-NL" sz="2400" dirty="0">
              <a:solidFill>
                <a:srgbClr val="002060"/>
              </a:solidFill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nl-NL" sz="2400" dirty="0">
                <a:solidFill>
                  <a:srgbClr val="002060"/>
                </a:solidFill>
              </a:rPr>
              <a:t> client </a:t>
            </a:r>
            <a:r>
              <a:rPr lang="en-GB" altLang="nl-NL" sz="2400" dirty="0" err="1">
                <a:solidFill>
                  <a:srgbClr val="002060"/>
                </a:solidFill>
              </a:rPr>
              <a:t>moet</a:t>
            </a:r>
            <a:r>
              <a:rPr lang="en-GB" altLang="nl-NL" sz="2400" dirty="0">
                <a:solidFill>
                  <a:srgbClr val="002060"/>
                </a:solidFill>
              </a:rPr>
              <a:t> ZELF de </a:t>
            </a:r>
            <a:r>
              <a:rPr lang="en-GB" altLang="nl-NL" sz="2400" dirty="0" err="1">
                <a:solidFill>
                  <a:srgbClr val="002060"/>
                </a:solidFill>
              </a:rPr>
              <a:t>dader</a:t>
            </a:r>
            <a:r>
              <a:rPr lang="en-GB" altLang="nl-NL" sz="2400" dirty="0">
                <a:solidFill>
                  <a:srgbClr val="002060"/>
                </a:solidFill>
              </a:rPr>
              <a:t> </a:t>
            </a:r>
            <a:r>
              <a:rPr lang="en-GB" altLang="nl-NL" sz="2400" dirty="0" err="1">
                <a:solidFill>
                  <a:srgbClr val="002060"/>
                </a:solidFill>
              </a:rPr>
              <a:t>confronteren</a:t>
            </a:r>
            <a:endParaRPr lang="en-GB" altLang="nl-NL" sz="2400" dirty="0">
              <a:solidFill>
                <a:srgbClr val="002060"/>
              </a:solidFill>
            </a:endParaRPr>
          </a:p>
          <a:p>
            <a:pPr eaLnBrk="1" hangingPunct="1"/>
            <a:endParaRPr lang="en-GB" altLang="nl-NL" sz="2400" dirty="0">
              <a:solidFill>
                <a:srgbClr val="002060"/>
              </a:solidFill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nl-NL" sz="2400" dirty="0">
                <a:solidFill>
                  <a:srgbClr val="002060"/>
                </a:solidFill>
              </a:rPr>
              <a:t> de </a:t>
            </a:r>
            <a:r>
              <a:rPr lang="en-GB" altLang="nl-NL" sz="2400" dirty="0" err="1">
                <a:solidFill>
                  <a:srgbClr val="002060"/>
                </a:solidFill>
              </a:rPr>
              <a:t>boosheid</a:t>
            </a:r>
            <a:r>
              <a:rPr lang="en-GB" altLang="nl-NL" sz="2400" dirty="0">
                <a:solidFill>
                  <a:srgbClr val="002060"/>
                </a:solidFill>
              </a:rPr>
              <a:t> </a:t>
            </a:r>
            <a:r>
              <a:rPr lang="en-GB" altLang="nl-NL" sz="2400" dirty="0" err="1">
                <a:solidFill>
                  <a:srgbClr val="002060"/>
                </a:solidFill>
              </a:rPr>
              <a:t>moet</a:t>
            </a:r>
            <a:r>
              <a:rPr lang="en-GB" altLang="nl-NL" sz="2400" dirty="0">
                <a:solidFill>
                  <a:srgbClr val="002060"/>
                </a:solidFill>
              </a:rPr>
              <a:t> </a:t>
            </a:r>
            <a:r>
              <a:rPr lang="en-GB" altLang="nl-NL" sz="2400" dirty="0" err="1">
                <a:solidFill>
                  <a:srgbClr val="002060"/>
                </a:solidFill>
              </a:rPr>
              <a:t>gericht</a:t>
            </a:r>
            <a:r>
              <a:rPr lang="en-GB" altLang="nl-NL" sz="2400" dirty="0">
                <a:solidFill>
                  <a:srgbClr val="002060"/>
                </a:solidFill>
              </a:rPr>
              <a:t> </a:t>
            </a:r>
            <a:r>
              <a:rPr lang="en-GB" altLang="nl-NL" sz="2400" dirty="0" err="1">
                <a:solidFill>
                  <a:srgbClr val="002060"/>
                </a:solidFill>
              </a:rPr>
              <a:t>worden</a:t>
            </a:r>
            <a:r>
              <a:rPr lang="en-GB" altLang="nl-NL" sz="2400" dirty="0">
                <a:solidFill>
                  <a:srgbClr val="002060"/>
                </a:solidFill>
              </a:rPr>
              <a:t> op de </a:t>
            </a:r>
            <a:r>
              <a:rPr lang="en-GB" altLang="nl-NL" sz="2400" dirty="0" err="1">
                <a:solidFill>
                  <a:srgbClr val="002060"/>
                </a:solidFill>
              </a:rPr>
              <a:t>dader</a:t>
            </a:r>
            <a:r>
              <a:rPr lang="en-GB" altLang="nl-NL" sz="2400" dirty="0">
                <a:solidFill>
                  <a:srgbClr val="002060"/>
                </a:solidFill>
              </a:rPr>
              <a:t>, </a:t>
            </a:r>
            <a:r>
              <a:rPr lang="en-GB" altLang="nl-NL" sz="2400" dirty="0" err="1">
                <a:solidFill>
                  <a:srgbClr val="002060"/>
                </a:solidFill>
              </a:rPr>
              <a:t>niet</a:t>
            </a:r>
            <a:r>
              <a:rPr lang="en-GB" altLang="nl-NL" sz="2400" dirty="0">
                <a:solidFill>
                  <a:srgbClr val="002060"/>
                </a:solidFill>
              </a:rPr>
              <a:t> op </a:t>
            </a:r>
            <a:r>
              <a:rPr lang="en-GB" altLang="nl-NL" sz="2400" dirty="0" err="1">
                <a:solidFill>
                  <a:srgbClr val="002060"/>
                </a:solidFill>
              </a:rPr>
              <a:t>iemand</a:t>
            </a:r>
            <a:r>
              <a:rPr lang="en-GB" altLang="nl-NL" sz="2400" dirty="0">
                <a:solidFill>
                  <a:srgbClr val="002060"/>
                </a:solidFill>
              </a:rPr>
              <a:t> of </a:t>
            </a:r>
            <a:r>
              <a:rPr lang="en-GB" altLang="nl-NL" sz="2400" dirty="0" err="1">
                <a:solidFill>
                  <a:srgbClr val="002060"/>
                </a:solidFill>
              </a:rPr>
              <a:t>iets</a:t>
            </a:r>
            <a:r>
              <a:rPr lang="en-GB" altLang="nl-NL" sz="2400" dirty="0">
                <a:solidFill>
                  <a:srgbClr val="002060"/>
                </a:solidFill>
              </a:rPr>
              <a:t> </a:t>
            </a:r>
            <a:r>
              <a:rPr lang="en-GB" altLang="nl-NL" sz="2400" dirty="0" err="1">
                <a:solidFill>
                  <a:srgbClr val="002060"/>
                </a:solidFill>
              </a:rPr>
              <a:t>anders</a:t>
            </a:r>
            <a:endParaRPr lang="en-GB" altLang="nl-NL" sz="2400" dirty="0">
              <a:solidFill>
                <a:srgbClr val="002060"/>
              </a:solidFill>
            </a:endParaRPr>
          </a:p>
          <a:p>
            <a:pPr eaLnBrk="1" hangingPunct="1"/>
            <a:endParaRPr lang="en-GB" altLang="nl-NL" sz="2400" dirty="0">
              <a:solidFill>
                <a:srgbClr val="002060"/>
              </a:solidFill>
            </a:endParaRPr>
          </a:p>
          <a:p>
            <a:pPr eaLnBrk="1" hangingPunct="1"/>
            <a:r>
              <a:rPr lang="en-GB" altLang="nl-NL" sz="2400" dirty="0">
                <a:solidFill>
                  <a:srgbClr val="002060"/>
                </a:solidFill>
              </a:rPr>
              <a:t>(</a:t>
            </a:r>
            <a:r>
              <a:rPr lang="en-GB" altLang="nl-NL" sz="2400" dirty="0" err="1">
                <a:solidFill>
                  <a:srgbClr val="002060"/>
                </a:solidFill>
              </a:rPr>
              <a:t>Geen</a:t>
            </a:r>
            <a:r>
              <a:rPr lang="en-GB" altLang="nl-NL" sz="2400" dirty="0">
                <a:solidFill>
                  <a:srgbClr val="002060"/>
                </a:solidFill>
              </a:rPr>
              <a:t> &amp; </a:t>
            </a:r>
            <a:r>
              <a:rPr lang="en-GB" altLang="nl-NL" sz="2400" dirty="0" err="1">
                <a:solidFill>
                  <a:srgbClr val="002060"/>
                </a:solidFill>
              </a:rPr>
              <a:t>Quanty</a:t>
            </a:r>
            <a:r>
              <a:rPr lang="en-GB" altLang="nl-NL" sz="2400" dirty="0">
                <a:solidFill>
                  <a:srgbClr val="002060"/>
                </a:solidFill>
              </a:rPr>
              <a:t>, 1977)</a:t>
            </a:r>
          </a:p>
          <a:p>
            <a:pPr eaLnBrk="1" hangingPunct="1"/>
            <a:endParaRPr lang="en-GB" altLang="nl-NL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/>
          <p:cNvSpPr txBox="1">
            <a:spLocks noChangeArrowheads="1"/>
          </p:cNvSpPr>
          <p:nvPr/>
        </p:nvSpPr>
        <p:spPr bwMode="auto">
          <a:xfrm>
            <a:off x="457200" y="228600"/>
            <a:ext cx="8229600" cy="6324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417513" indent="-382588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900"/>
              </a:spcBef>
              <a:buClr>
                <a:srgbClr val="F0AD00"/>
              </a:buClr>
              <a:buSzPct val="80000"/>
              <a:buFont typeface="Wingdings 2" panose="05020102010507070707" pitchFamily="18" charset="2"/>
              <a:buNone/>
            </a:pPr>
            <a:endParaRPr lang="en-GB" altLang="nl-NL" sz="3600" b="1">
              <a:solidFill>
                <a:srgbClr val="002060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900"/>
              </a:spcBef>
              <a:buClr>
                <a:srgbClr val="F0AD00"/>
              </a:buClr>
              <a:buSzPct val="80000"/>
              <a:buFont typeface="Wingdings 2" panose="05020102010507070707" pitchFamily="18" charset="2"/>
              <a:buNone/>
            </a:pPr>
            <a:endParaRPr lang="nl-NL" altLang="nl-NL" sz="3600" b="1">
              <a:solidFill>
                <a:srgbClr val="002060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900"/>
              </a:spcBef>
              <a:buClr>
                <a:srgbClr val="F0AD00"/>
              </a:buClr>
              <a:buSzPct val="80000"/>
              <a:buFont typeface="Wingdings 2" panose="05020102010507070707" pitchFamily="18" charset="2"/>
              <a:buNone/>
            </a:pPr>
            <a:r>
              <a:rPr lang="en-GB" altLang="nl-NL" sz="3600" b="1">
                <a:solidFill>
                  <a:srgbClr val="002060"/>
                </a:solidFill>
              </a:rPr>
              <a:t>Valkuilen:</a:t>
            </a: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SzPct val="80000"/>
              <a:buFont typeface="Arial" panose="020B0604020202020204" pitchFamily="34" charset="0"/>
              <a:buChar char="-"/>
            </a:pPr>
            <a:endParaRPr lang="en-GB" altLang="nl-NL" sz="2600">
              <a:solidFill>
                <a:srgbClr val="002060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SzPct val="80000"/>
              <a:buFont typeface="Arial" panose="020B0604020202020204" pitchFamily="34" charset="0"/>
              <a:buChar char="-"/>
            </a:pPr>
            <a:r>
              <a:rPr lang="en-GB" altLang="nl-NL" sz="2600">
                <a:solidFill>
                  <a:srgbClr val="002060"/>
                </a:solidFill>
              </a:rPr>
              <a:t>Rol als Rechercheur</a:t>
            </a: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SzPct val="80000"/>
              <a:buFont typeface="Arial" panose="020B0604020202020204" pitchFamily="34" charset="0"/>
              <a:buChar char="-"/>
            </a:pPr>
            <a:r>
              <a:rPr lang="en-GB" altLang="nl-NL" sz="2600">
                <a:solidFill>
                  <a:srgbClr val="002060"/>
                </a:solidFill>
              </a:rPr>
              <a:t>Rol als Officier van Justitie / Rechter</a:t>
            </a: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SzPct val="80000"/>
              <a:buFont typeface="Arial" panose="020B0604020202020204" pitchFamily="34" charset="0"/>
              <a:buChar char="-"/>
            </a:pPr>
            <a:r>
              <a:rPr lang="en-GB" altLang="nl-NL" sz="2600">
                <a:solidFill>
                  <a:srgbClr val="002060"/>
                </a:solidFill>
              </a:rPr>
              <a:t>Identificatie met slachtoffer</a:t>
            </a: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SzPct val="80000"/>
              <a:buFont typeface="Arial" panose="020B0604020202020204" pitchFamily="34" charset="0"/>
              <a:buChar char="-"/>
            </a:pPr>
            <a:r>
              <a:rPr lang="en-GB" altLang="nl-NL" sz="2600">
                <a:solidFill>
                  <a:srgbClr val="002060"/>
                </a:solidFill>
              </a:rPr>
              <a:t>Aandacht voor behandeling client EN aandacht voor veiligheid partner en kinderen</a:t>
            </a: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SzPct val="80000"/>
              <a:buFont typeface="Arial" panose="020B0604020202020204" pitchFamily="34" charset="0"/>
              <a:buChar char="-"/>
            </a:pPr>
            <a:r>
              <a:rPr lang="en-GB" altLang="nl-NL" sz="2600">
                <a:solidFill>
                  <a:srgbClr val="002060"/>
                </a:solidFill>
              </a:rPr>
              <a:t>AFSTAND</a:t>
            </a: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SzPct val="80000"/>
            </a:pPr>
            <a:endParaRPr lang="en-GB" altLang="nl-NL" sz="260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3">
            <a:extLst>
              <a:ext uri="{FF2B5EF4-FFF2-40B4-BE49-F238E27FC236}">
                <a16:creationId xmlns:a16="http://schemas.microsoft.com/office/drawing/2014/main" id="{CCAFD0E4-402A-4C9D-982C-5A7CC208ED55}"/>
              </a:ext>
            </a:extLst>
          </p:cNvPr>
          <p:cNvSpPr txBox="1">
            <a:spLocks/>
          </p:cNvSpPr>
          <p:nvPr/>
        </p:nvSpPr>
        <p:spPr bwMode="auto">
          <a:xfrm>
            <a:off x="439878" y="200247"/>
            <a:ext cx="8330828" cy="68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4000" kern="1200" baseline="0">
                <a:solidFill>
                  <a:schemeClr val="tx1"/>
                </a:solidFill>
                <a:latin typeface="Gotham Book" pitchFamily="50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Book" pitchFamily="50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Book" pitchFamily="50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Book" pitchFamily="50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Book" pitchFamily="50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Book" pitchFamily="50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Book" pitchFamily="50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Book" pitchFamily="50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Book" pitchFamily="50" charset="0"/>
              </a:defRPr>
            </a:lvl9pPr>
          </a:lstStyle>
          <a:p>
            <a:pPr algn="ctr" eaLnBrk="1" hangingPunct="1"/>
            <a:r>
              <a:rPr lang="nl-NL" altLang="nl-NL" sz="3200" u="sng" dirty="0">
                <a:solidFill>
                  <a:schemeClr val="tx2"/>
                </a:solidFill>
                <a:latin typeface="Calibri" panose="020F0502020204030204" pitchFamily="34" charset="0"/>
              </a:rPr>
              <a:t>Het protocol:</a:t>
            </a:r>
            <a:endParaRPr lang="nl-NL" altLang="nl-NL" sz="240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18EF66F2-6BA9-42EB-AED2-46C8BDB3858F}"/>
              </a:ext>
            </a:extLst>
          </p:cNvPr>
          <p:cNvSpPr txBox="1"/>
          <p:nvPr/>
        </p:nvSpPr>
        <p:spPr>
          <a:xfrm>
            <a:off x="733476" y="1052736"/>
            <a:ext cx="806489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nl-NL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Introductie: emmer meta </a:t>
            </a:r>
            <a:r>
              <a:rPr lang="nl-NL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ngst</a:t>
            </a:r>
            <a:r>
              <a:rPr lang="nl-NL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en boosheid</a:t>
            </a:r>
          </a:p>
          <a:p>
            <a:pPr marL="514350" indent="-514350">
              <a:buAutoNum type="arabicPeriod"/>
            </a:pPr>
            <a:r>
              <a:rPr lang="nl-NL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Inventarisatie: welke mensen hebben je wat aangedaan, op wie je nu nog boos bent</a:t>
            </a:r>
          </a:p>
          <a:p>
            <a:pPr marL="514350" indent="-514350">
              <a:buAutoNum type="arabicPeriod" startAt="3"/>
            </a:pPr>
            <a:r>
              <a:rPr lang="nl-NL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Rem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Angst overwinnen: client en therapeut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Vertrouwen winnen dat alles onder controle is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Body awareness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nl-NL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Film: voorbereiding: 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Regels</a:t>
            </a:r>
            <a:endParaRPr lang="nl-NL" sz="2800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Vergroten gevoel van veiligheid en kracht</a:t>
            </a:r>
          </a:p>
          <a:p>
            <a:endParaRPr lang="nl-NL" sz="28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0531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3">
            <a:extLst>
              <a:ext uri="{FF2B5EF4-FFF2-40B4-BE49-F238E27FC236}">
                <a16:creationId xmlns:a16="http://schemas.microsoft.com/office/drawing/2014/main" id="{CCAFD0E4-402A-4C9D-982C-5A7CC208ED55}"/>
              </a:ext>
            </a:extLst>
          </p:cNvPr>
          <p:cNvSpPr txBox="1">
            <a:spLocks/>
          </p:cNvSpPr>
          <p:nvPr/>
        </p:nvSpPr>
        <p:spPr bwMode="auto">
          <a:xfrm>
            <a:off x="467544" y="206642"/>
            <a:ext cx="8330828" cy="68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4000" kern="1200" baseline="0">
                <a:solidFill>
                  <a:schemeClr val="tx1"/>
                </a:solidFill>
                <a:latin typeface="Gotham Book" pitchFamily="50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Book" pitchFamily="50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Book" pitchFamily="50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Book" pitchFamily="50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Book" pitchFamily="50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Book" pitchFamily="50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Book" pitchFamily="50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Book" pitchFamily="50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Book" pitchFamily="50" charset="0"/>
              </a:defRPr>
            </a:lvl9pPr>
          </a:lstStyle>
          <a:p>
            <a:pPr algn="ctr" eaLnBrk="1" hangingPunct="1"/>
            <a:r>
              <a:rPr lang="nl-NL" altLang="nl-NL" sz="3200" u="sng" dirty="0">
                <a:solidFill>
                  <a:schemeClr val="tx2"/>
                </a:solidFill>
                <a:latin typeface="Calibri" panose="020F0502020204030204" pitchFamily="34" charset="0"/>
              </a:rPr>
              <a:t>Protocol (2)</a:t>
            </a:r>
            <a:endParaRPr lang="nl-NL" altLang="nl-NL" sz="240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18EF66F2-6BA9-42EB-AED2-46C8BDB3858F}"/>
              </a:ext>
            </a:extLst>
          </p:cNvPr>
          <p:cNvSpPr txBox="1"/>
          <p:nvPr/>
        </p:nvSpPr>
        <p:spPr>
          <a:xfrm>
            <a:off x="733476" y="1052736"/>
            <a:ext cx="80648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8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l-NL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Filmscenario: uitvoering</a:t>
            </a:r>
          </a:p>
          <a:p>
            <a:r>
              <a:rPr lang="nl-NL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 Problemen tijdens uitvoering</a:t>
            </a:r>
          </a:p>
          <a:p>
            <a:r>
              <a:rPr lang="nl-NL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7. Afronding zitting</a:t>
            </a:r>
          </a:p>
          <a:p>
            <a:r>
              <a:rPr lang="nl-NL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8. </a:t>
            </a:r>
            <a:r>
              <a:rPr lang="nl-NL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Cognitive</a:t>
            </a:r>
            <a:r>
              <a:rPr lang="nl-NL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Interweave</a:t>
            </a:r>
            <a:endParaRPr lang="nl-NL" sz="28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l-NL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9. </a:t>
            </a:r>
            <a:r>
              <a:rPr lang="nl-NL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Psycho</a:t>
            </a:r>
            <a:r>
              <a:rPr lang="nl-NL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-educatie</a:t>
            </a:r>
          </a:p>
          <a:p>
            <a:endParaRPr lang="nl-NL" sz="28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nl-NL" sz="28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nl-NL" sz="28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5043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/>
          <p:cNvSpPr txBox="1">
            <a:spLocks noChangeArrowheads="1"/>
          </p:cNvSpPr>
          <p:nvPr/>
        </p:nvSpPr>
        <p:spPr bwMode="auto">
          <a:xfrm>
            <a:off x="323850" y="219075"/>
            <a:ext cx="8229600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417513" indent="-382588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71550" indent="-51435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900"/>
              </a:spcBef>
              <a:buClr>
                <a:srgbClr val="F0AD00"/>
              </a:buClr>
              <a:buSzPct val="80000"/>
              <a:buFont typeface="Wingdings 2" panose="05020102010507070707" pitchFamily="18" charset="2"/>
              <a:buNone/>
            </a:pPr>
            <a:r>
              <a:rPr lang="en-GB" altLang="nl-NL" sz="3600" b="1">
                <a:solidFill>
                  <a:srgbClr val="002060"/>
                </a:solidFill>
              </a:rPr>
              <a:t>Verder:</a:t>
            </a:r>
          </a:p>
          <a:p>
            <a:pPr eaLnBrk="1" hangingPunct="1">
              <a:lnSpc>
                <a:spcPct val="90000"/>
              </a:lnSpc>
              <a:spcBef>
                <a:spcPts val="900"/>
              </a:spcBef>
              <a:buClr>
                <a:srgbClr val="F0AD00"/>
              </a:buClr>
              <a:buSzPct val="80000"/>
              <a:buFont typeface="Wingdings 2" panose="05020102010507070707" pitchFamily="18" charset="2"/>
              <a:buNone/>
            </a:pPr>
            <a:endParaRPr lang="en-GB" altLang="nl-NL" sz="3600" b="1">
              <a:solidFill>
                <a:srgbClr val="002060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SzPct val="80000"/>
              <a:buFont typeface="Arial" panose="020B0604020202020204" pitchFamily="34" charset="0"/>
              <a:buChar char="-"/>
            </a:pPr>
            <a:r>
              <a:rPr lang="nl-NL" altLang="nl-NL" sz="2600">
                <a:solidFill>
                  <a:srgbClr val="002060"/>
                </a:solidFill>
              </a:rPr>
              <a:t>W</a:t>
            </a:r>
            <a:r>
              <a:rPr lang="en-GB" altLang="nl-NL" sz="2600">
                <a:solidFill>
                  <a:srgbClr val="002060"/>
                </a:solidFill>
              </a:rPr>
              <a:t>etenschappelijk onderzoek gaande</a:t>
            </a: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SzPct val="80000"/>
              <a:buFont typeface="Arial" panose="020B0604020202020204" pitchFamily="34" charset="0"/>
              <a:buChar char="-"/>
            </a:pPr>
            <a:r>
              <a:rPr lang="en-GB" altLang="nl-NL" sz="2600">
                <a:solidFill>
                  <a:srgbClr val="002060"/>
                </a:solidFill>
              </a:rPr>
              <a:t>Geen vergroting gevaar</a:t>
            </a: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SzPct val="80000"/>
              <a:buFont typeface="Arial" panose="020B0604020202020204" pitchFamily="34" charset="0"/>
              <a:buChar char="-"/>
            </a:pPr>
            <a:r>
              <a:rPr lang="en-GB" altLang="nl-NL" sz="2600">
                <a:solidFill>
                  <a:srgbClr val="002060"/>
                </a:solidFill>
              </a:rPr>
              <a:t>Vergroting ontvankelijkheid voor verdere behandeling</a:t>
            </a: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SzPct val="80000"/>
              <a:buFont typeface="Arial" panose="020B0604020202020204" pitchFamily="34" charset="0"/>
              <a:buChar char="-"/>
            </a:pPr>
            <a:endParaRPr lang="en-GB" altLang="nl-NL" sz="2600">
              <a:solidFill>
                <a:srgbClr val="002060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SzPct val="80000"/>
              <a:buFont typeface="Arial" panose="020B0604020202020204" pitchFamily="34" charset="0"/>
              <a:buChar char="-"/>
            </a:pPr>
            <a:endParaRPr lang="en-GB" altLang="nl-NL" sz="2600">
              <a:solidFill>
                <a:srgbClr val="002060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SzPct val="80000"/>
              <a:buFont typeface="Arial" panose="020B0604020202020204" pitchFamily="34" charset="0"/>
              <a:buNone/>
            </a:pPr>
            <a:endParaRPr lang="en-GB" altLang="nl-NL" sz="2600">
              <a:solidFill>
                <a:srgbClr val="002060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SzPct val="80000"/>
            </a:pPr>
            <a:r>
              <a:rPr lang="en-GB" altLang="nl-NL" sz="2400" i="1">
                <a:solidFill>
                  <a:srgbClr val="002060"/>
                </a:solidFill>
              </a:rPr>
              <a:t>Reacties altijd welkom:</a:t>
            </a: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SzPct val="80000"/>
            </a:pPr>
            <a:r>
              <a:rPr lang="en-GB" altLang="nl-NL" sz="2400" i="1">
                <a:solidFill>
                  <a:srgbClr val="002060"/>
                </a:solidFill>
              </a:rPr>
              <a:t>hermanjveerbeek@gmail.com</a:t>
            </a: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SzPct val="80000"/>
            </a:pPr>
            <a:endParaRPr lang="en-GB" altLang="nl-NL" sz="260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fgeronde rechthoek 5"/>
          <p:cNvSpPr/>
          <p:nvPr/>
        </p:nvSpPr>
        <p:spPr>
          <a:xfrm>
            <a:off x="187325" y="3733800"/>
            <a:ext cx="4314825" cy="279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nl-NL" altLang="nl-NL">
              <a:solidFill>
                <a:srgbClr val="FFFFFF"/>
              </a:solidFill>
              <a:latin typeface="Gotham Light" pitchFamily="50" charset="0"/>
            </a:endParaRPr>
          </a:p>
        </p:txBody>
      </p:sp>
      <p:sp>
        <p:nvSpPr>
          <p:cNvPr id="5" name="Afgeronde rechthoek 4"/>
          <p:cNvSpPr/>
          <p:nvPr/>
        </p:nvSpPr>
        <p:spPr>
          <a:xfrm>
            <a:off x="6124575" y="1647825"/>
            <a:ext cx="2232025" cy="17668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nl-NL" altLang="nl-NL">
              <a:solidFill>
                <a:srgbClr val="FFFFFF"/>
              </a:solidFill>
              <a:latin typeface="Gotham Light" pitchFamily="50" charset="0"/>
            </a:endParaRPr>
          </a:p>
        </p:txBody>
      </p:sp>
      <p:sp>
        <p:nvSpPr>
          <p:cNvPr id="4" name="Afgeronde rechthoek 3"/>
          <p:cNvSpPr/>
          <p:nvPr/>
        </p:nvSpPr>
        <p:spPr>
          <a:xfrm>
            <a:off x="914400" y="1652588"/>
            <a:ext cx="2160588" cy="18653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nl-NL" altLang="nl-NL">
              <a:solidFill>
                <a:srgbClr val="FFFFFF"/>
              </a:solidFill>
              <a:latin typeface="Gotham Light" pitchFamily="50" charset="0"/>
            </a:endParaRPr>
          </a:p>
        </p:txBody>
      </p:sp>
      <p:pic>
        <p:nvPicPr>
          <p:cNvPr id="30725" name="Picture 2" descr="C:\Users\Herman\AppData\Local\Microsoft\Windows\Temporary Internet Files\Content.IE5\CV8QPS2F\MC900359757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9425" y="1511300"/>
            <a:ext cx="67627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4" name="Tekstvak 1"/>
          <p:cNvSpPr txBox="1">
            <a:spLocks noChangeArrowheads="1"/>
          </p:cNvSpPr>
          <p:nvPr/>
        </p:nvSpPr>
        <p:spPr bwMode="auto">
          <a:xfrm>
            <a:off x="5719763" y="4287838"/>
            <a:ext cx="3240087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2400" b="1">
                <a:solidFill>
                  <a:srgbClr val="C00000"/>
                </a:solidFill>
              </a:rPr>
              <a:t>VERGETEN? </a:t>
            </a:r>
          </a:p>
          <a:p>
            <a:pPr algn="ctr" eaLnBrk="1" hangingPunct="1"/>
            <a:endParaRPr lang="nl-NL" altLang="nl-NL" sz="2400" b="1">
              <a:solidFill>
                <a:srgbClr val="C00000"/>
              </a:solidFill>
            </a:endParaRPr>
          </a:p>
          <a:p>
            <a:pPr algn="ctr" eaLnBrk="1" hangingPunct="1"/>
            <a:r>
              <a:rPr lang="nl-NL" altLang="nl-NL" sz="2400" b="1">
                <a:solidFill>
                  <a:srgbClr val="C00000"/>
                </a:solidFill>
              </a:rPr>
              <a:t>VERGEVEN?</a:t>
            </a:r>
          </a:p>
          <a:p>
            <a:pPr algn="ctr" eaLnBrk="1" hangingPunct="1"/>
            <a:endParaRPr lang="nl-NL" altLang="nl-NL" sz="2400" b="1">
              <a:solidFill>
                <a:srgbClr val="C00000"/>
              </a:solidFill>
            </a:endParaRPr>
          </a:p>
          <a:p>
            <a:pPr algn="ctr" eaLnBrk="1" hangingPunct="1"/>
            <a:r>
              <a:rPr lang="nl-NL" altLang="nl-NL" sz="2400" b="1">
                <a:solidFill>
                  <a:srgbClr val="C00000"/>
                </a:solidFill>
              </a:rPr>
              <a:t>TERUGPAKKEN?</a:t>
            </a:r>
          </a:p>
        </p:txBody>
      </p:sp>
      <p:sp>
        <p:nvSpPr>
          <p:cNvPr id="7" name="Afgeronde rechthoek 6"/>
          <p:cNvSpPr/>
          <p:nvPr/>
        </p:nvSpPr>
        <p:spPr>
          <a:xfrm>
            <a:off x="5795963" y="4110038"/>
            <a:ext cx="3240087" cy="2124075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nl-NL" altLang="nl-NL">
              <a:solidFill>
                <a:srgbClr val="FFFFFF"/>
              </a:solidFill>
              <a:latin typeface="Gotham Light" pitchFamily="50" charset="0"/>
            </a:endParaRPr>
          </a:p>
        </p:txBody>
      </p:sp>
      <p:sp>
        <p:nvSpPr>
          <p:cNvPr id="27656" name="Tekstvak 1"/>
          <p:cNvSpPr txBox="1">
            <a:spLocks noChangeArrowheads="1"/>
          </p:cNvSpPr>
          <p:nvPr/>
        </p:nvSpPr>
        <p:spPr bwMode="auto">
          <a:xfrm>
            <a:off x="842963" y="1930400"/>
            <a:ext cx="2232025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2400">
                <a:solidFill>
                  <a:srgbClr val="000000"/>
                </a:solidFill>
              </a:rPr>
              <a:t>DE ANDER DOET WAT VOOR JOU</a:t>
            </a:r>
          </a:p>
        </p:txBody>
      </p:sp>
      <p:sp>
        <p:nvSpPr>
          <p:cNvPr id="30729" name="Tekstvak 9"/>
          <p:cNvSpPr txBox="1">
            <a:spLocks noChangeArrowheads="1"/>
          </p:cNvSpPr>
          <p:nvPr/>
        </p:nvSpPr>
        <p:spPr bwMode="auto">
          <a:xfrm>
            <a:off x="935038" y="250825"/>
            <a:ext cx="687705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3200" b="1">
                <a:solidFill>
                  <a:srgbClr val="000000"/>
                </a:solidFill>
              </a:rPr>
              <a:t>WEDERKERIGHEID / GELIJKHEID</a:t>
            </a:r>
          </a:p>
          <a:p>
            <a:pPr algn="ctr" eaLnBrk="1" hangingPunct="1"/>
            <a:r>
              <a:rPr lang="nl-NL" altLang="nl-NL" sz="3200" b="1">
                <a:solidFill>
                  <a:srgbClr val="000000"/>
                </a:solidFill>
              </a:rPr>
              <a:t>IN RELATIES</a:t>
            </a:r>
          </a:p>
        </p:txBody>
      </p:sp>
      <p:sp>
        <p:nvSpPr>
          <p:cNvPr id="27658" name="Tekstvak 10"/>
          <p:cNvSpPr txBox="1">
            <a:spLocks noChangeArrowheads="1"/>
          </p:cNvSpPr>
          <p:nvPr/>
        </p:nvSpPr>
        <p:spPr bwMode="auto">
          <a:xfrm>
            <a:off x="6124575" y="1854200"/>
            <a:ext cx="22320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2400">
                <a:solidFill>
                  <a:srgbClr val="000000"/>
                </a:solidFill>
              </a:rPr>
              <a:t>JIJ DOET WAT VOOR DE ANDER</a:t>
            </a:r>
          </a:p>
        </p:txBody>
      </p:sp>
      <p:sp>
        <p:nvSpPr>
          <p:cNvPr id="27659" name="Tekstvak 11"/>
          <p:cNvSpPr txBox="1">
            <a:spLocks noChangeArrowheads="1"/>
          </p:cNvSpPr>
          <p:nvPr/>
        </p:nvSpPr>
        <p:spPr bwMode="auto">
          <a:xfrm>
            <a:off x="415925" y="4103688"/>
            <a:ext cx="3957638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nl-NL" altLang="nl-NL" sz="2400" dirty="0">
                <a:solidFill>
                  <a:srgbClr val="000000"/>
                </a:solidFill>
              </a:rPr>
              <a:t>DE ANDER:</a:t>
            </a:r>
          </a:p>
          <a:p>
            <a:pPr marL="342900" indent="-342900" eaLnBrk="1" hangingPunct="1">
              <a:buFontTx/>
              <a:buChar char="-"/>
              <a:defRPr/>
            </a:pPr>
            <a:r>
              <a:rPr lang="nl-NL" altLang="nl-NL" sz="2400" dirty="0">
                <a:solidFill>
                  <a:srgbClr val="000000"/>
                </a:solidFill>
              </a:rPr>
              <a:t>ZIT JE DWARS /  </a:t>
            </a:r>
          </a:p>
          <a:p>
            <a:pPr marL="342900" indent="-342900" eaLnBrk="1" hangingPunct="1">
              <a:buFontTx/>
              <a:buChar char="-"/>
              <a:defRPr/>
            </a:pPr>
            <a:r>
              <a:rPr lang="nl-NL" altLang="nl-NL" sz="2400" dirty="0">
                <a:solidFill>
                  <a:srgbClr val="000000"/>
                </a:solidFill>
              </a:rPr>
              <a:t>DWARSBOOMT JE</a:t>
            </a:r>
          </a:p>
          <a:p>
            <a:pPr eaLnBrk="1" hangingPunct="1">
              <a:defRPr/>
            </a:pPr>
            <a:r>
              <a:rPr lang="nl-NL" altLang="nl-NL" sz="2400" dirty="0">
                <a:solidFill>
                  <a:srgbClr val="000000"/>
                </a:solidFill>
              </a:rPr>
              <a:t>-   IS ONRECHTVAARDIG</a:t>
            </a:r>
          </a:p>
          <a:p>
            <a:pPr marL="342900" indent="-342900" eaLnBrk="1" hangingPunct="1">
              <a:buFontTx/>
              <a:buChar char="-"/>
              <a:defRPr/>
            </a:pPr>
            <a:r>
              <a:rPr lang="nl-NL" altLang="nl-NL" sz="2400" dirty="0">
                <a:solidFill>
                  <a:srgbClr val="000000"/>
                </a:solidFill>
              </a:rPr>
              <a:t>BEROKKENT JE </a:t>
            </a:r>
          </a:p>
          <a:p>
            <a:pPr eaLnBrk="1" hangingPunct="1">
              <a:defRPr/>
            </a:pPr>
            <a:r>
              <a:rPr lang="nl-NL" altLang="nl-NL" sz="2400" dirty="0">
                <a:solidFill>
                  <a:srgbClr val="000000"/>
                </a:solidFill>
              </a:rPr>
              <a:t>    SCHADE / LEED</a:t>
            </a:r>
          </a:p>
        </p:txBody>
      </p:sp>
      <p:sp>
        <p:nvSpPr>
          <p:cNvPr id="3" name="PIJL-LINKS en -RECHTS 2"/>
          <p:cNvSpPr/>
          <p:nvPr/>
        </p:nvSpPr>
        <p:spPr>
          <a:xfrm>
            <a:off x="3727450" y="2520950"/>
            <a:ext cx="1800225" cy="5207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nl-NL" altLang="nl-NL">
              <a:solidFill>
                <a:srgbClr val="FFFFFF"/>
              </a:solidFill>
              <a:latin typeface="Gotham Light" pitchFamily="50" charset="0"/>
            </a:endParaRPr>
          </a:p>
        </p:txBody>
      </p:sp>
      <p:sp>
        <p:nvSpPr>
          <p:cNvPr id="15" name="PIJL-LINKS en -RECHTS 14"/>
          <p:cNvSpPr/>
          <p:nvPr/>
        </p:nvSpPr>
        <p:spPr>
          <a:xfrm>
            <a:off x="4572000" y="4978400"/>
            <a:ext cx="1147763" cy="385763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nl-NL" altLang="nl-NL">
              <a:solidFill>
                <a:srgbClr val="FFFFFF"/>
              </a:solidFill>
              <a:latin typeface="Gotham Light" pitchFamily="50" charset="0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7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7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7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7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76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76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76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76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4" grpId="0" animBg="1"/>
      <p:bldP spid="27654" grpId="0"/>
      <p:bldP spid="7" grpId="0" animBg="1"/>
      <p:bldP spid="27656" grpId="0"/>
      <p:bldP spid="27658" grpId="0"/>
      <p:bldP spid="27659" grpId="0"/>
      <p:bldP spid="3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4" descr="forex_hefbo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9038" y="1219200"/>
            <a:ext cx="4548187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1" name="Text Box 5"/>
          <p:cNvSpPr txBox="1">
            <a:spLocks noChangeArrowheads="1"/>
          </p:cNvSpPr>
          <p:nvPr/>
        </p:nvSpPr>
        <p:spPr bwMode="auto">
          <a:xfrm>
            <a:off x="914400" y="304800"/>
            <a:ext cx="7467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nl-NL" altLang="nl-NL" sz="3200" b="1">
                <a:solidFill>
                  <a:schemeClr val="bg1"/>
                </a:solidFill>
              </a:rPr>
              <a:t>Wraak en de hefboom</a:t>
            </a:r>
          </a:p>
        </p:txBody>
      </p:sp>
      <p:sp>
        <p:nvSpPr>
          <p:cNvPr id="111622" name="AutoShape 6"/>
          <p:cNvSpPr>
            <a:spLocks noChangeArrowheads="1"/>
          </p:cNvSpPr>
          <p:nvPr/>
        </p:nvSpPr>
        <p:spPr bwMode="auto">
          <a:xfrm flipH="1">
            <a:off x="457200" y="1981200"/>
            <a:ext cx="1905000" cy="2743200"/>
          </a:xfrm>
          <a:prstGeom prst="wedgeRectCallout">
            <a:avLst>
              <a:gd name="adj1" fmla="val -75005"/>
              <a:gd name="adj2" fmla="val -27199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b="1">
                <a:solidFill>
                  <a:srgbClr val="0D0D0D"/>
                </a:solidFill>
              </a:rPr>
              <a:t>Bezorger van:</a:t>
            </a:r>
          </a:p>
          <a:p>
            <a:pPr algn="ctr" eaLnBrk="1" hangingPunct="1"/>
            <a:endParaRPr lang="nl-NL" altLang="nl-NL">
              <a:solidFill>
                <a:srgbClr val="0D0D0D"/>
              </a:solidFill>
            </a:endParaRPr>
          </a:p>
          <a:p>
            <a:pPr algn="ctr" eaLnBrk="1" hangingPunct="1"/>
            <a:r>
              <a:rPr lang="nl-NL" altLang="nl-NL">
                <a:solidFill>
                  <a:srgbClr val="0D0D0D"/>
                </a:solidFill>
              </a:rPr>
              <a:t>Verwaarlozing</a:t>
            </a:r>
          </a:p>
          <a:p>
            <a:pPr algn="ctr" eaLnBrk="1" hangingPunct="1"/>
            <a:r>
              <a:rPr lang="nl-NL" altLang="nl-NL">
                <a:solidFill>
                  <a:srgbClr val="0D0D0D"/>
                </a:solidFill>
              </a:rPr>
              <a:t>Vernedering</a:t>
            </a:r>
          </a:p>
          <a:p>
            <a:pPr algn="ctr" eaLnBrk="1" hangingPunct="1"/>
            <a:r>
              <a:rPr lang="nl-NL" altLang="nl-NL">
                <a:solidFill>
                  <a:srgbClr val="0D0D0D"/>
                </a:solidFill>
              </a:rPr>
              <a:t>Pestervaringen</a:t>
            </a:r>
          </a:p>
          <a:p>
            <a:pPr algn="ctr" eaLnBrk="1" hangingPunct="1"/>
            <a:r>
              <a:rPr lang="nl-NL" altLang="nl-NL">
                <a:solidFill>
                  <a:srgbClr val="0D0D0D"/>
                </a:solidFill>
              </a:rPr>
              <a:t>Misbruik</a:t>
            </a:r>
          </a:p>
          <a:p>
            <a:pPr algn="ctr" eaLnBrk="1" hangingPunct="1"/>
            <a:r>
              <a:rPr lang="nl-NL" altLang="nl-NL">
                <a:solidFill>
                  <a:srgbClr val="0D0D0D"/>
                </a:solidFill>
              </a:rPr>
              <a:t>Mishandeling</a:t>
            </a:r>
          </a:p>
          <a:p>
            <a:pPr algn="ctr" eaLnBrk="1" hangingPunct="1"/>
            <a:r>
              <a:rPr lang="nl-NL" altLang="nl-NL">
                <a:solidFill>
                  <a:srgbClr val="0D0D0D"/>
                </a:solidFill>
              </a:rPr>
              <a:t>Marteling</a:t>
            </a:r>
          </a:p>
          <a:p>
            <a:pPr algn="ctr" eaLnBrk="1" hangingPunct="1"/>
            <a:endParaRPr lang="nl-NL" altLang="nl-NL">
              <a:solidFill>
                <a:srgbClr val="FF0000"/>
              </a:solidFill>
            </a:endParaRPr>
          </a:p>
          <a:p>
            <a:pPr algn="ctr" eaLnBrk="1" hangingPunct="1"/>
            <a:endParaRPr lang="nl-NL" altLang="nl-NL">
              <a:solidFill>
                <a:srgbClr val="FF0000"/>
              </a:solidFill>
            </a:endParaRPr>
          </a:p>
          <a:p>
            <a:pPr algn="ctr" eaLnBrk="1" hangingPunct="1"/>
            <a:endParaRPr lang="nl-NL" altLang="nl-NL"/>
          </a:p>
          <a:p>
            <a:pPr algn="ctr" eaLnBrk="1" hangingPunct="1"/>
            <a:endParaRPr lang="nl-NL" altLang="nl-NL"/>
          </a:p>
        </p:txBody>
      </p:sp>
      <p:sp>
        <p:nvSpPr>
          <p:cNvPr id="111624" name="AutoShape 8"/>
          <p:cNvSpPr>
            <a:spLocks noChangeArrowheads="1"/>
          </p:cNvSpPr>
          <p:nvPr/>
        </p:nvSpPr>
        <p:spPr bwMode="auto">
          <a:xfrm flipH="1">
            <a:off x="7543800" y="1608138"/>
            <a:ext cx="1524000" cy="3489325"/>
          </a:xfrm>
          <a:prstGeom prst="wedgeRectCallout">
            <a:avLst>
              <a:gd name="adj1" fmla="val 112699"/>
              <a:gd name="adj2" fmla="val -57454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b="1">
                <a:solidFill>
                  <a:srgbClr val="0D0D0D"/>
                </a:solidFill>
              </a:rPr>
              <a:t>Slachtoffer:</a:t>
            </a:r>
            <a:r>
              <a:rPr lang="nl-NL" altLang="nl-NL">
                <a:solidFill>
                  <a:srgbClr val="0D0D0D"/>
                </a:solidFill>
              </a:rPr>
              <a:t>Machteloos</a:t>
            </a:r>
          </a:p>
          <a:p>
            <a:pPr algn="ctr" eaLnBrk="1" hangingPunct="1"/>
            <a:r>
              <a:rPr lang="en-US" altLang="nl-NL">
                <a:solidFill>
                  <a:srgbClr val="0D0D0D"/>
                </a:solidFill>
              </a:rPr>
              <a:t>Angstig</a:t>
            </a:r>
          </a:p>
          <a:p>
            <a:pPr algn="ctr" eaLnBrk="1" hangingPunct="1"/>
            <a:r>
              <a:rPr lang="en-US" altLang="nl-NL">
                <a:solidFill>
                  <a:srgbClr val="0D0D0D"/>
                </a:solidFill>
              </a:rPr>
              <a:t>Beschaamd</a:t>
            </a:r>
            <a:endParaRPr lang="nl-NL" altLang="nl-NL">
              <a:solidFill>
                <a:srgbClr val="0D0D0D"/>
              </a:solidFill>
            </a:endParaRPr>
          </a:p>
          <a:p>
            <a:pPr algn="ctr" eaLnBrk="1" hangingPunct="1"/>
            <a:endParaRPr lang="nl-NL" altLang="nl-NL">
              <a:solidFill>
                <a:srgbClr val="0D0D0D"/>
              </a:solidFill>
            </a:endParaRPr>
          </a:p>
          <a:p>
            <a:pPr algn="ctr" eaLnBrk="1" hangingPunct="1"/>
            <a:endParaRPr lang="en-US" altLang="nl-NL">
              <a:solidFill>
                <a:srgbClr val="0D0D0D"/>
              </a:solidFill>
            </a:endParaRPr>
          </a:p>
          <a:p>
            <a:pPr algn="ctr" eaLnBrk="1" hangingPunct="1"/>
            <a:endParaRPr lang="en-US" altLang="nl-NL">
              <a:solidFill>
                <a:srgbClr val="0D0D0D"/>
              </a:solidFill>
            </a:endParaRPr>
          </a:p>
          <a:p>
            <a:pPr algn="ctr" eaLnBrk="1" hangingPunct="1"/>
            <a:r>
              <a:rPr lang="en-US" altLang="nl-NL">
                <a:solidFill>
                  <a:srgbClr val="0D0D0D"/>
                </a:solidFill>
              </a:rPr>
              <a:t>opbouw</a:t>
            </a:r>
            <a:endParaRPr lang="nl-NL" altLang="nl-NL">
              <a:solidFill>
                <a:srgbClr val="0D0D0D"/>
              </a:solidFill>
            </a:endParaRPr>
          </a:p>
          <a:p>
            <a:pPr algn="ctr" eaLnBrk="1" hangingPunct="1"/>
            <a:r>
              <a:rPr lang="nl-NL" altLang="nl-NL">
                <a:solidFill>
                  <a:srgbClr val="0D0D0D"/>
                </a:solidFill>
              </a:rPr>
              <a:t>Woede</a:t>
            </a:r>
          </a:p>
          <a:p>
            <a:pPr algn="ctr" eaLnBrk="1" hangingPunct="1"/>
            <a:r>
              <a:rPr lang="nl-NL" altLang="nl-NL">
                <a:solidFill>
                  <a:srgbClr val="0D0D0D"/>
                </a:solidFill>
              </a:rPr>
              <a:t>Wrok </a:t>
            </a:r>
          </a:p>
          <a:p>
            <a:pPr algn="ctr" eaLnBrk="1" hangingPunct="1"/>
            <a:r>
              <a:rPr lang="nl-NL" altLang="nl-NL">
                <a:solidFill>
                  <a:srgbClr val="0D0D0D"/>
                </a:solidFill>
              </a:rPr>
              <a:t>Wraak</a:t>
            </a:r>
          </a:p>
          <a:p>
            <a:pPr algn="ctr" eaLnBrk="1" hangingPunct="1"/>
            <a:endParaRPr lang="nl-NL" altLang="nl-NL">
              <a:solidFill>
                <a:srgbClr val="FF0000"/>
              </a:solidFill>
            </a:endParaRPr>
          </a:p>
          <a:p>
            <a:pPr algn="ctr" eaLnBrk="1" hangingPunct="1"/>
            <a:endParaRPr lang="nl-NL" altLang="nl-NL"/>
          </a:p>
          <a:p>
            <a:pPr algn="ctr" eaLnBrk="1" hangingPunct="1"/>
            <a:endParaRPr lang="nl-NL" altLang="nl-NL"/>
          </a:p>
          <a:p>
            <a:pPr algn="ctr" eaLnBrk="1" hangingPunct="1"/>
            <a:endParaRPr lang="nl-NL" altLang="nl-NL"/>
          </a:p>
          <a:p>
            <a:pPr algn="ctr" eaLnBrk="1" hangingPunct="1"/>
            <a:endParaRPr lang="nl-NL" altLang="nl-NL"/>
          </a:p>
        </p:txBody>
      </p:sp>
      <p:sp>
        <p:nvSpPr>
          <p:cNvPr id="111625" name="AutoShape 9"/>
          <p:cNvSpPr>
            <a:spLocks noChangeArrowheads="1"/>
          </p:cNvSpPr>
          <p:nvPr/>
        </p:nvSpPr>
        <p:spPr bwMode="auto">
          <a:xfrm>
            <a:off x="8281988" y="2974975"/>
            <a:ext cx="152400" cy="457200"/>
          </a:xfrm>
          <a:prstGeom prst="downArrow">
            <a:avLst>
              <a:gd name="adj1" fmla="val 50000"/>
              <a:gd name="adj2" fmla="val 75000"/>
            </a:avLst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nl-NL" altLang="nl-NL"/>
          </a:p>
        </p:txBody>
      </p:sp>
      <p:sp>
        <p:nvSpPr>
          <p:cNvPr id="111627" name="AutoShape 11"/>
          <p:cNvSpPr>
            <a:spLocks noChangeArrowheads="1"/>
          </p:cNvSpPr>
          <p:nvPr/>
        </p:nvSpPr>
        <p:spPr bwMode="auto">
          <a:xfrm flipH="1">
            <a:off x="3617913" y="247650"/>
            <a:ext cx="1477962" cy="1066800"/>
          </a:xfrm>
          <a:prstGeom prst="wedgeRectCallout">
            <a:avLst>
              <a:gd name="adj1" fmla="val -87556"/>
              <a:gd name="adj2" fmla="val 57625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nl-NL" altLang="nl-NL"/>
          </a:p>
          <a:p>
            <a:pPr algn="ctr" eaLnBrk="1" hangingPunct="1"/>
            <a:endParaRPr lang="nl-NL" altLang="nl-NL"/>
          </a:p>
        </p:txBody>
      </p:sp>
      <p:pic>
        <p:nvPicPr>
          <p:cNvPr id="111628" name="Picture 12" descr="bo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075" y="285750"/>
            <a:ext cx="1447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16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16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16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16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16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16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16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16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16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16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16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16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16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16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2" grpId="0" animBg="1"/>
      <p:bldP spid="111624" grpId="0" animBg="1"/>
      <p:bldP spid="111625" grpId="0" animBg="1"/>
      <p:bldP spid="1116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5" name="Group 1"/>
          <p:cNvGrpSpPr>
            <a:grpSpLocks/>
          </p:cNvGrpSpPr>
          <p:nvPr/>
        </p:nvGrpSpPr>
        <p:grpSpPr bwMode="auto">
          <a:xfrm>
            <a:off x="304800" y="1965325"/>
            <a:ext cx="2286000" cy="2138363"/>
            <a:chOff x="96" y="672"/>
            <a:chExt cx="3145" cy="2883"/>
          </a:xfrm>
        </p:grpSpPr>
        <p:pic>
          <p:nvPicPr>
            <p:cNvPr id="35852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" y="672"/>
              <a:ext cx="3146" cy="2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35853" name="Text Box 3"/>
            <p:cNvSpPr txBox="1">
              <a:spLocks noChangeArrowheads="1"/>
            </p:cNvSpPr>
            <p:nvPr/>
          </p:nvSpPr>
          <p:spPr bwMode="auto">
            <a:xfrm>
              <a:off x="96" y="672"/>
              <a:ext cx="3146" cy="2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nl-NL" altLang="nl-NL">
                <a:solidFill>
                  <a:schemeClr val="bg1"/>
                </a:solidFill>
              </a:endParaRPr>
            </a:p>
          </p:txBody>
        </p:sp>
      </p:grpSp>
      <p:grpSp>
        <p:nvGrpSpPr>
          <p:cNvPr id="18436" name="Group 1"/>
          <p:cNvGrpSpPr>
            <a:grpSpLocks/>
          </p:cNvGrpSpPr>
          <p:nvPr/>
        </p:nvGrpSpPr>
        <p:grpSpPr bwMode="auto">
          <a:xfrm>
            <a:off x="6410325" y="2276475"/>
            <a:ext cx="2286000" cy="2138363"/>
            <a:chOff x="96" y="672"/>
            <a:chExt cx="3145" cy="2883"/>
          </a:xfrm>
        </p:grpSpPr>
        <p:pic>
          <p:nvPicPr>
            <p:cNvPr id="35850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" y="672"/>
              <a:ext cx="3146" cy="2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35851" name="Text Box 3"/>
            <p:cNvSpPr txBox="1">
              <a:spLocks noChangeArrowheads="1"/>
            </p:cNvSpPr>
            <p:nvPr/>
          </p:nvSpPr>
          <p:spPr bwMode="auto">
            <a:xfrm>
              <a:off x="96" y="672"/>
              <a:ext cx="3146" cy="2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nl-NL" altLang="nl-NL">
                <a:solidFill>
                  <a:schemeClr val="bg1"/>
                </a:solidFill>
              </a:endParaRPr>
            </a:p>
          </p:txBody>
        </p:sp>
      </p:grpSp>
      <p:sp>
        <p:nvSpPr>
          <p:cNvPr id="18437" name="Tekstvak 1"/>
          <p:cNvSpPr txBox="1">
            <a:spLocks noChangeArrowheads="1"/>
          </p:cNvSpPr>
          <p:nvPr/>
        </p:nvSpPr>
        <p:spPr bwMode="auto">
          <a:xfrm>
            <a:off x="314325" y="4567238"/>
            <a:ext cx="37242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nl-NL" sz="2400">
                <a:solidFill>
                  <a:srgbClr val="002060"/>
                </a:solidFill>
              </a:rPr>
              <a:t>Angst, machteloosheid </a:t>
            </a:r>
            <a:endParaRPr lang="nl-NL" altLang="nl-NL" sz="2400">
              <a:solidFill>
                <a:srgbClr val="002060"/>
              </a:solidFill>
            </a:endParaRPr>
          </a:p>
        </p:txBody>
      </p:sp>
      <p:sp>
        <p:nvSpPr>
          <p:cNvPr id="18438" name="Tekstvak 4"/>
          <p:cNvSpPr txBox="1">
            <a:spLocks noChangeArrowheads="1"/>
          </p:cNvSpPr>
          <p:nvPr/>
        </p:nvSpPr>
        <p:spPr bwMode="auto">
          <a:xfrm>
            <a:off x="5940425" y="4724400"/>
            <a:ext cx="3095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nl-NL" sz="2400">
                <a:solidFill>
                  <a:srgbClr val="002060"/>
                </a:solidFill>
              </a:rPr>
              <a:t>Woede, wrok, wraak</a:t>
            </a:r>
            <a:endParaRPr lang="nl-NL" altLang="nl-NL" sz="2400">
              <a:solidFill>
                <a:srgbClr val="002060"/>
              </a:solidFill>
            </a:endParaRPr>
          </a:p>
        </p:txBody>
      </p:sp>
      <p:pic>
        <p:nvPicPr>
          <p:cNvPr id="35846" name="Picture 2" descr="C:\Users\Herman\AppData\Local\Microsoft\Windows\Temporary Internet Files\Content.IE5\CV8QPS2F\MC900359757[1]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125" y="790575"/>
            <a:ext cx="2476500" cy="244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7" name="Text Box 1"/>
          <p:cNvSpPr txBox="1">
            <a:spLocks noChangeArrowheads="1"/>
          </p:cNvSpPr>
          <p:nvPr/>
        </p:nvSpPr>
        <p:spPr bwMode="auto">
          <a:xfrm>
            <a:off x="304800" y="55563"/>
            <a:ext cx="74676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45720" rIns="4572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Font typeface="Franklin Gothic Book" panose="020B0503020102020204" pitchFamily="34" charset="0"/>
              <a:buNone/>
            </a:pPr>
            <a:r>
              <a:rPr lang="en-GB" altLang="nl-NL" sz="2800" b="1">
                <a:solidFill>
                  <a:srgbClr val="002060"/>
                </a:solidFill>
                <a:latin typeface="Franklin Gothic Book" panose="020B0503020102020204" pitchFamily="34" charset="0"/>
              </a:rPr>
              <a:t>Machteloosheid en macht</a:t>
            </a:r>
          </a:p>
        </p:txBody>
      </p:sp>
      <p:sp>
        <p:nvSpPr>
          <p:cNvPr id="8" name="PIJL-OMLAAG 7"/>
          <p:cNvSpPr>
            <a:spLocks noChangeArrowheads="1"/>
          </p:cNvSpPr>
          <p:nvPr/>
        </p:nvSpPr>
        <p:spPr bwMode="auto">
          <a:xfrm rot="1991791">
            <a:off x="2632075" y="2259013"/>
            <a:ext cx="171450" cy="85725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nl-NL" altLang="nl-NL"/>
          </a:p>
        </p:txBody>
      </p:sp>
      <p:sp>
        <p:nvSpPr>
          <p:cNvPr id="20" name="PIJL-OMLAAG 19"/>
          <p:cNvSpPr>
            <a:spLocks noChangeArrowheads="1"/>
          </p:cNvSpPr>
          <p:nvPr/>
        </p:nvSpPr>
        <p:spPr bwMode="auto">
          <a:xfrm rot="-3440852">
            <a:off x="5781675" y="2320926"/>
            <a:ext cx="174625" cy="863600"/>
          </a:xfrm>
          <a:prstGeom prst="downArrow">
            <a:avLst>
              <a:gd name="adj1" fmla="val 50000"/>
              <a:gd name="adj2" fmla="val 49981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endParaRPr lang="nl-NL" altLang="nl-NL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  <p:bldP spid="18438" grpId="0"/>
      <p:bldP spid="8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/>
        </p:nvGraphicFramePr>
        <p:xfrm>
          <a:off x="1979613" y="765175"/>
          <a:ext cx="5545137" cy="5751513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5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1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890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Winkel(2011) 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PTSD subtypes: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 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</a:txBody>
                  <a:tcPr marL="65803" marR="6580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 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Internaliserende symptomatologie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 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 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</a:txBody>
                  <a:tcPr marL="65803" marR="658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 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Externaliserende symptomatologie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5803" marR="658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6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Cognitieve route: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Stemmingsstoornis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</a:txBody>
                  <a:tcPr marL="65803" marR="6580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>
                      <a:lvl1pPr marL="2286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9pPr>
                    </a:lstStyle>
                    <a:p>
                      <a:pPr marL="2286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2286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    Hulpeloosheid</a:t>
                      </a:r>
                    </a:p>
                    <a:p>
                      <a:pPr marL="2286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nl-NL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</a:txBody>
                  <a:tcPr marL="65803" marR="658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2286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9pPr>
                    </a:lstStyle>
                    <a:p>
                      <a:pPr marL="2286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nl-NL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  <a:p>
                      <a:pPr marL="2286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    </a:t>
                      </a:r>
                      <a:r>
                        <a:rPr kumimoji="0" lang="nl-NL" altLang="nl-NL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Bitterheid</a:t>
                      </a:r>
                    </a:p>
                    <a:p>
                      <a:pPr marL="2286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nl-NL" sz="14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</a:txBody>
                  <a:tcPr marL="65803" marR="658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6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Emotionele route: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Vals alarm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</a:txBody>
                  <a:tcPr marL="65803" marR="6580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Panieksyndroom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5803" marR="6580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Explosief syndroom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5803" marR="6580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92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 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Voorbeelden van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Symptomatologie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 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</a:txBody>
                  <a:tcPr marL="65803" marR="6580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Char char="-"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Zichzelf de schuld geven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Char char="-"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Zich als gemakkelijk slachtoffer zien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Char char="-"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Identificatie  met de agressor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Char char="-"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Toestands-angst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Char char="-"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Vermijdend of onderdanig gedrag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 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 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</a:txBody>
                  <a:tcPr marL="65803" marR="6580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Gotham Light" pitchFamily="50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Char char="-"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Anderen de schuld geven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Char char="-"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Hostiliteit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Char char="-"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Afwijzing van contact met de agressor, zinnen op wraak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Char char="-"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Toestandsboosheid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Char char="-"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Boosheids-ruminatie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Impulsieve agressie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  <a:ea typeface="Malgun Gothic" pitchFamily="34" charset="-127"/>
                          <a:cs typeface="Times New Roman" pitchFamily="18" charset="0"/>
                        </a:rPr>
                        <a:t> </a:t>
                      </a:r>
                      <a:endParaRPr kumimoji="0" lang="nl-NL" altLang="nl-NL" sz="11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  <a:ea typeface="Malgun Gothic" pitchFamily="34" charset="-127"/>
                        <a:cs typeface="Times New Roman" pitchFamily="18" charset="0"/>
                      </a:endParaRPr>
                    </a:p>
                  </a:txBody>
                  <a:tcPr marL="65803" marR="6580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met pijl 2"/>
          <p:cNvCxnSpPr/>
          <p:nvPr/>
        </p:nvCxnSpPr>
        <p:spPr>
          <a:xfrm>
            <a:off x="395288" y="4868863"/>
            <a:ext cx="7927975" cy="0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Boog 4"/>
          <p:cNvSpPr/>
          <p:nvPr/>
        </p:nvSpPr>
        <p:spPr>
          <a:xfrm>
            <a:off x="-3813175" y="1912938"/>
            <a:ext cx="9269413" cy="5726112"/>
          </a:xfrm>
          <a:prstGeom prst="arc">
            <a:avLst>
              <a:gd name="adj1" fmla="val 16200000"/>
              <a:gd name="adj2" fmla="val 21579485"/>
            </a:avLst>
          </a:prstGeom>
          <a:solidFill>
            <a:srgbClr val="FF00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nl-NL"/>
          </a:p>
        </p:txBody>
      </p:sp>
      <p:sp>
        <p:nvSpPr>
          <p:cNvPr id="6" name="Boog 5"/>
          <p:cNvSpPr/>
          <p:nvPr/>
        </p:nvSpPr>
        <p:spPr>
          <a:xfrm flipH="1">
            <a:off x="3827463" y="1892300"/>
            <a:ext cx="8934450" cy="5746750"/>
          </a:xfrm>
          <a:prstGeom prst="arc">
            <a:avLst>
              <a:gd name="adj1" fmla="val 16200000"/>
              <a:gd name="adj2" fmla="val 21579485"/>
            </a:avLst>
          </a:prstGeom>
          <a:solidFill>
            <a:schemeClr val="tx2">
              <a:alpha val="59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nl-NL"/>
          </a:p>
        </p:txBody>
      </p:sp>
      <p:sp>
        <p:nvSpPr>
          <p:cNvPr id="34821" name="Tekstvak 6"/>
          <p:cNvSpPr txBox="1">
            <a:spLocks noChangeArrowheads="1"/>
          </p:cNvSpPr>
          <p:nvPr/>
        </p:nvSpPr>
        <p:spPr bwMode="auto">
          <a:xfrm>
            <a:off x="3736975" y="4976813"/>
            <a:ext cx="38163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3600" b="1">
                <a:solidFill>
                  <a:schemeClr val="tx2"/>
                </a:solidFill>
              </a:rPr>
              <a:t>time</a:t>
            </a:r>
          </a:p>
        </p:txBody>
      </p:sp>
      <p:sp>
        <p:nvSpPr>
          <p:cNvPr id="28678" name="Tekstvak 7"/>
          <p:cNvSpPr txBox="1">
            <a:spLocks noChangeArrowheads="1"/>
          </p:cNvSpPr>
          <p:nvPr/>
        </p:nvSpPr>
        <p:spPr bwMode="auto">
          <a:xfrm>
            <a:off x="1035050" y="2827338"/>
            <a:ext cx="2668588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3200">
                <a:solidFill>
                  <a:schemeClr val="bg1"/>
                </a:solidFill>
              </a:rPr>
              <a:t>FEAR</a:t>
            </a:r>
          </a:p>
          <a:p>
            <a:pPr algn="ctr" eaLnBrk="1" hangingPunct="1"/>
            <a:r>
              <a:rPr lang="nl-NL" altLang="nl-NL" sz="3200">
                <a:solidFill>
                  <a:schemeClr val="bg1"/>
                </a:solidFill>
              </a:rPr>
              <a:t>ANXIETY</a:t>
            </a:r>
          </a:p>
        </p:txBody>
      </p:sp>
      <p:sp>
        <p:nvSpPr>
          <p:cNvPr id="28679" name="Tekstvak 8"/>
          <p:cNvSpPr txBox="1">
            <a:spLocks noChangeArrowheads="1"/>
          </p:cNvSpPr>
          <p:nvPr/>
        </p:nvSpPr>
        <p:spPr bwMode="auto">
          <a:xfrm>
            <a:off x="5457825" y="3027363"/>
            <a:ext cx="2667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3200">
                <a:solidFill>
                  <a:schemeClr val="bg1"/>
                </a:solidFill>
              </a:rPr>
              <a:t>ANGER</a:t>
            </a:r>
          </a:p>
        </p:txBody>
      </p:sp>
      <p:cxnSp>
        <p:nvCxnSpPr>
          <p:cNvPr id="11" name="Rechte verbindingslijn 10"/>
          <p:cNvCxnSpPr/>
          <p:nvPr/>
        </p:nvCxnSpPr>
        <p:spPr>
          <a:xfrm flipH="1" flipV="1">
            <a:off x="820738" y="1628775"/>
            <a:ext cx="6350" cy="3230563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vak 12"/>
          <p:cNvSpPr txBox="1"/>
          <p:nvPr/>
        </p:nvSpPr>
        <p:spPr>
          <a:xfrm>
            <a:off x="284163" y="717550"/>
            <a:ext cx="1512887" cy="92233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nl-NL" dirty="0">
                <a:solidFill>
                  <a:schemeClr val="tx2">
                    <a:lumMod val="95000"/>
                    <a:lumOff val="5000"/>
                  </a:schemeClr>
                </a:solidFill>
                <a:latin typeface="Arial" charset="0"/>
                <a:cs typeface="Arial" charset="0"/>
              </a:rPr>
              <a:t>TRAUMATIC EVENT / EPISODE</a:t>
            </a:r>
          </a:p>
        </p:txBody>
      </p:sp>
      <p:cxnSp>
        <p:nvCxnSpPr>
          <p:cNvPr id="15" name="Rechte verbindingslijn 14"/>
          <p:cNvCxnSpPr/>
          <p:nvPr/>
        </p:nvCxnSpPr>
        <p:spPr>
          <a:xfrm flipV="1">
            <a:off x="4140200" y="1871663"/>
            <a:ext cx="0" cy="2987675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vak 15"/>
          <p:cNvSpPr txBox="1"/>
          <p:nvPr/>
        </p:nvSpPr>
        <p:spPr>
          <a:xfrm>
            <a:off x="2628900" y="949325"/>
            <a:ext cx="2990850" cy="92233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nl-NL" dirty="0">
                <a:solidFill>
                  <a:schemeClr val="tx2">
                    <a:lumMod val="95000"/>
                    <a:lumOff val="5000"/>
                  </a:schemeClr>
                </a:solidFill>
                <a:latin typeface="Arial" charset="0"/>
                <a:cs typeface="Arial" charset="0"/>
              </a:rPr>
              <a:t>TREATMENT /</a:t>
            </a:r>
          </a:p>
          <a:p>
            <a:pPr algn="ctr" eaLnBrk="1" hangingPunct="1">
              <a:defRPr/>
            </a:pPr>
            <a:r>
              <a:rPr lang="nl-NL" dirty="0">
                <a:solidFill>
                  <a:schemeClr val="tx2">
                    <a:lumMod val="95000"/>
                    <a:lumOff val="5000"/>
                  </a:schemeClr>
                </a:solidFill>
                <a:latin typeface="Arial" charset="0"/>
                <a:cs typeface="Arial" charset="0"/>
              </a:rPr>
              <a:t>GETTING STRONGER /</a:t>
            </a:r>
          </a:p>
          <a:p>
            <a:pPr algn="ctr" eaLnBrk="1" hangingPunct="1">
              <a:defRPr/>
            </a:pPr>
            <a:r>
              <a:rPr lang="nl-NL" dirty="0">
                <a:solidFill>
                  <a:schemeClr val="tx2">
                    <a:lumMod val="95000"/>
                    <a:lumOff val="5000"/>
                  </a:schemeClr>
                </a:solidFill>
                <a:latin typeface="Arial" charset="0"/>
                <a:cs typeface="Arial" charset="0"/>
              </a:rPr>
              <a:t>DANGER IS OVER</a:t>
            </a:r>
          </a:p>
        </p:txBody>
      </p:sp>
      <p:sp>
        <p:nvSpPr>
          <p:cNvPr id="34828" name="Tekstvak 25"/>
          <p:cNvSpPr txBox="1">
            <a:spLocks noChangeArrowheads="1"/>
          </p:cNvSpPr>
          <p:nvPr/>
        </p:nvSpPr>
        <p:spPr bwMode="auto">
          <a:xfrm>
            <a:off x="611188" y="5308600"/>
            <a:ext cx="28813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nl-NL">
                <a:solidFill>
                  <a:schemeClr val="tx2"/>
                </a:solidFill>
              </a:rPr>
              <a:t>Orth &amp; Wieland (2006)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/>
      <p:bldP spid="28679" grpId="0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1259632" y="754063"/>
          <a:ext cx="6705600" cy="477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244" name="PIJL-OMLAAG 3"/>
          <p:cNvSpPr>
            <a:spLocks noChangeArrowheads="1"/>
          </p:cNvSpPr>
          <p:nvPr/>
        </p:nvSpPr>
        <p:spPr bwMode="auto">
          <a:xfrm>
            <a:off x="495300" y="855663"/>
            <a:ext cx="304800" cy="4572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6" name="PIJL-OMHOOG 5"/>
          <p:cNvSpPr>
            <a:spLocks noChangeArrowheads="1"/>
          </p:cNvSpPr>
          <p:nvPr/>
        </p:nvSpPr>
        <p:spPr bwMode="auto">
          <a:xfrm>
            <a:off x="8362950" y="1052513"/>
            <a:ext cx="304800" cy="4648200"/>
          </a:xfrm>
          <a:prstGeom prst="upArrow">
            <a:avLst>
              <a:gd name="adj1" fmla="val 50000"/>
              <a:gd name="adj2" fmla="val 49986"/>
            </a:avLst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" name="Tekstvak 6"/>
          <p:cNvSpPr txBox="1">
            <a:spLocks noChangeArrowheads="1"/>
          </p:cNvSpPr>
          <p:nvPr/>
        </p:nvSpPr>
        <p:spPr bwMode="auto">
          <a:xfrm>
            <a:off x="7669213" y="6000750"/>
            <a:ext cx="14144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algn="ctr" eaLnBrk="1" hangingPunct="1">
              <a:defRPr/>
            </a:pPr>
            <a:r>
              <a:rPr lang="nl-NL" dirty="0">
                <a:solidFill>
                  <a:schemeClr val="tx2">
                    <a:lumMod val="95000"/>
                    <a:lumOff val="5000"/>
                  </a:schemeClr>
                </a:solidFill>
              </a:rPr>
              <a:t>Bottom-up</a:t>
            </a:r>
          </a:p>
        </p:txBody>
      </p:sp>
      <p:sp>
        <p:nvSpPr>
          <p:cNvPr id="17" name="Tekstvak 16"/>
          <p:cNvSpPr txBox="1">
            <a:spLocks noChangeArrowheads="1"/>
          </p:cNvSpPr>
          <p:nvPr/>
        </p:nvSpPr>
        <p:spPr bwMode="auto">
          <a:xfrm>
            <a:off x="93663" y="333375"/>
            <a:ext cx="14128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algn="ctr" eaLnBrk="1" hangingPunct="1">
              <a:defRPr/>
            </a:pPr>
            <a:r>
              <a:rPr lang="nl-NL" dirty="0">
                <a:solidFill>
                  <a:schemeClr val="tx2">
                    <a:lumMod val="95000"/>
                    <a:lumOff val="5000"/>
                  </a:schemeClr>
                </a:solidFill>
              </a:rPr>
              <a:t>Top-down</a:t>
            </a:r>
          </a:p>
        </p:txBody>
      </p:sp>
      <p:sp>
        <p:nvSpPr>
          <p:cNvPr id="2" name="Afgeronde rechthoek 1"/>
          <p:cNvSpPr/>
          <p:nvPr/>
        </p:nvSpPr>
        <p:spPr>
          <a:xfrm>
            <a:off x="1187450" y="2636838"/>
            <a:ext cx="6913563" cy="3063875"/>
          </a:xfrm>
          <a:prstGeom prst="roundRect">
            <a:avLst/>
          </a:prstGeom>
          <a:noFill/>
          <a:ln w="1174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nl-NL" altLang="nl-NL">
              <a:solidFill>
                <a:srgbClr val="FFFFFF"/>
              </a:solidFill>
              <a:latin typeface="Gotham Light" pitchFamily="50" charset="0"/>
            </a:endParaRPr>
          </a:p>
        </p:txBody>
      </p:sp>
      <p:cxnSp>
        <p:nvCxnSpPr>
          <p:cNvPr id="5" name="Rechte verbindingslijn 4"/>
          <p:cNvCxnSpPr/>
          <p:nvPr/>
        </p:nvCxnSpPr>
        <p:spPr>
          <a:xfrm flipV="1">
            <a:off x="3059113" y="1052513"/>
            <a:ext cx="2665412" cy="1368425"/>
          </a:xfrm>
          <a:prstGeom prst="line">
            <a:avLst/>
          </a:prstGeom>
          <a:ln w="793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echte verbindingslijn 20"/>
          <p:cNvCxnSpPr/>
          <p:nvPr/>
        </p:nvCxnSpPr>
        <p:spPr>
          <a:xfrm>
            <a:off x="3203575" y="1052513"/>
            <a:ext cx="2952750" cy="1368425"/>
          </a:xfrm>
          <a:prstGeom prst="line">
            <a:avLst/>
          </a:prstGeom>
          <a:ln w="793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46" name="Tekstvak 17"/>
          <p:cNvSpPr txBox="1">
            <a:spLocks noChangeArrowheads="1"/>
          </p:cNvSpPr>
          <p:nvPr/>
        </p:nvSpPr>
        <p:spPr bwMode="auto">
          <a:xfrm>
            <a:off x="2051050" y="333375"/>
            <a:ext cx="5834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nl-NL" sz="2400" b="1">
                <a:solidFill>
                  <a:srgbClr val="0D0D0D"/>
                </a:solidFill>
              </a:rPr>
              <a:t>Wie is de baas: verstand of gevoel?</a:t>
            </a:r>
            <a:endParaRPr lang="nl-NL" altLang="nl-NL" sz="2400" b="1">
              <a:solidFill>
                <a:srgbClr val="0D0D0D"/>
              </a:solidFill>
            </a:endParaRPr>
          </a:p>
        </p:txBody>
      </p:sp>
      <p:sp>
        <p:nvSpPr>
          <p:cNvPr id="22" name="Tekstvak 21"/>
          <p:cNvSpPr txBox="1">
            <a:spLocks noChangeArrowheads="1"/>
          </p:cNvSpPr>
          <p:nvPr/>
        </p:nvSpPr>
        <p:spPr bwMode="auto">
          <a:xfrm>
            <a:off x="2268538" y="3789363"/>
            <a:ext cx="47513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nl-NL" sz="2800" b="1">
                <a:solidFill>
                  <a:srgbClr val="C00000"/>
                </a:solidFill>
              </a:rPr>
              <a:t>Bij teveel beschadigingen</a:t>
            </a:r>
            <a:endParaRPr lang="nl-NL" altLang="nl-NL" sz="2800" b="1">
              <a:solidFill>
                <a:srgbClr val="C00000"/>
              </a:solidFill>
            </a:endParaRPr>
          </a:p>
        </p:txBody>
      </p:sp>
      <p:pic>
        <p:nvPicPr>
          <p:cNvPr id="12" name="Picture 13" descr="C:\Users\Herman\AppData\Local\Microsoft\Windows\Temporary Internet Files\Content.IE5\5HFP1860\MC900318952[1].wm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1450" y="4344988"/>
            <a:ext cx="13398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8" name="Picture 12" descr="C:\Users\Herman\AppData\Local\Microsoft\Windows\Temporary Internet Files\Content.IE5\5HFP1860\MC900390990[1].wmf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0" y="2781300"/>
            <a:ext cx="736600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11" name="Picture 15" descr="C:\Users\Herman\AppData\Local\Microsoft\Windows\Temporary Internet Files\Content.IE5\EXVYQIFO\MC900293650[1].wmf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4288" y="2846388"/>
            <a:ext cx="13033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12" name="Picture 16" descr="C:\Users\Herman\AppData\Local\Microsoft\Windows\Temporary Internet Files\Content.IE5\EXVYQIFO\MC900434411[1].wmf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2288" y="1052513"/>
            <a:ext cx="1084262" cy="1220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5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021 0.11332 C -0.02048 0.11726 0.0158 0.12304 0.02865 0.12304 C 0.10868 0.12304 0.19115 0.06036 0.19115 -0.00069 C 0.19115 0.02891 0.23247 0.06036 0.27136 0.06036 C 0.31285 0.06036 0.35157 0.02891 0.35157 -0.00069 C 0.35157 0.01411 0.3724 0.02891 0.39288 0.02891 C 0.41407 0.02891 0.43438 0.01411 0.43438 -0.00069 C 0.43438 0.0044 0.44479 0.01411 0.45504 0.01411 C 0.46528 0.01411 0.4757 0.0044 0.4757 -0.00069 C 0.4757 0.00047 0.48108 0.0044 0.48577 0.0044 C 0.48889 0.0044 0.4967 0.00047 0.4967 -0.00069 C 0.4967 0.00047 0.49913 0.00047 0.50174 0.00047 C 0.50174 -0.00069 0.50695 -0.00069 0.50695 0.00047 C 0.50695 -0.00069 0.50695 0.00047 0.50973 -0.00069 C 0.50973 0.00047 0.5125 -0.00069 0.5125 0.00047 C 0.5125 -0.00069 0.5125 0.00047 0.5125 -0.00069 C 0.51545 -0.00069 0.51545 0.00047 0.51545 -0.00069 C 0.51771 -0.00069 0.51771 0.00047 0.51771 -0.00069 C 0.52118 -0.00069 0.52118 0.00047 0.52118 -0.00069 " pathEditMode="relative" rAng="0" ptsTypes="fffffffffffffffffff">
                                      <p:cBhvr>
                                        <p:cTn id="16" dur="4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569" y="-5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9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96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79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79" tmFilter="0, 0; 0.125,0.2665; 0.25,0.4; 0.375,0.465; 0.5,0.5;  0.625,0.535; 0.75,0.6; 0.875,0.7335; 1,1">
                                          <p:stCondLst>
                                            <p:cond delay="1079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39" tmFilter="0, 0; 0.125,0.2665; 0.25,0.4; 0.375,0.465; 0.5,0.5;  0.625,0.535; 0.75,0.6; 0.875,0.7335; 1,1">
                                          <p:stCondLst>
                                            <p:cond delay="2152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67" tmFilter="0, 0; 0.125,0.2665; 0.25,0.4; 0.375,0.465; 0.5,0.5;  0.625,0.535; 0.75,0.6; 0.875,0.7335; 1,1">
                                          <p:stCondLst>
                                            <p:cond delay="2691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42">
                                          <p:stCondLst>
                                            <p:cond delay="1056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270" decel="50000">
                                          <p:stCondLst>
                                            <p:cond delay="1099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42">
                                          <p:stCondLst>
                                            <p:cond delay="2132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270" decel="50000">
                                          <p:stCondLst>
                                            <p:cond delay="2174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42">
                                          <p:stCondLst>
                                            <p:cond delay="2668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270" decel="50000">
                                          <p:stCondLst>
                                            <p:cond delay="271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42">
                                          <p:stCondLst>
                                            <p:cond delay="2938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270" decel="50000">
                                          <p:stCondLst>
                                            <p:cond delay="298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25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25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75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5750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750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5749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P spid="10244" grpId="0" animBg="1"/>
      <p:bldP spid="6" grpId="0" animBg="1"/>
      <p:bldP spid="7" grpId="0"/>
      <p:bldP spid="17" grpId="0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924944"/>
            <a:ext cx="8220075" cy="3762375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493021" y="116632"/>
            <a:ext cx="82809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>
                <a:solidFill>
                  <a:srgbClr val="002060"/>
                </a:solidFill>
              </a:rPr>
              <a:t>Steuwe</a:t>
            </a:r>
            <a:r>
              <a:rPr lang="nl-NL" dirty="0">
                <a:solidFill>
                  <a:srgbClr val="002060"/>
                </a:solidFill>
              </a:rPr>
              <a:t> et al (2014) Effect of direct </a:t>
            </a:r>
            <a:r>
              <a:rPr lang="nl-NL" dirty="0" err="1">
                <a:solidFill>
                  <a:srgbClr val="002060"/>
                </a:solidFill>
              </a:rPr>
              <a:t>eye</a:t>
            </a:r>
            <a:r>
              <a:rPr lang="nl-NL" dirty="0">
                <a:solidFill>
                  <a:srgbClr val="002060"/>
                </a:solidFill>
              </a:rPr>
              <a:t> contact in </a:t>
            </a:r>
            <a:r>
              <a:rPr lang="nl-NL" dirty="0" err="1">
                <a:solidFill>
                  <a:srgbClr val="002060"/>
                </a:solidFill>
              </a:rPr>
              <a:t>controls</a:t>
            </a:r>
            <a:r>
              <a:rPr lang="nl-NL" dirty="0">
                <a:solidFill>
                  <a:srgbClr val="002060"/>
                </a:solidFill>
              </a:rPr>
              <a:t> and PTSD</a:t>
            </a:r>
          </a:p>
          <a:p>
            <a:endParaRPr lang="nl-NL" dirty="0">
              <a:solidFill>
                <a:srgbClr val="002060"/>
              </a:solidFill>
            </a:endParaRPr>
          </a:p>
          <a:p>
            <a:r>
              <a:rPr lang="nl-NL" dirty="0">
                <a:solidFill>
                  <a:srgbClr val="002060"/>
                </a:solidFill>
              </a:rPr>
              <a:t>DMPFC: </a:t>
            </a:r>
            <a:r>
              <a:rPr lang="nl-NL" dirty="0" err="1">
                <a:solidFill>
                  <a:srgbClr val="002060"/>
                </a:solidFill>
              </a:rPr>
              <a:t>Dorsomedial</a:t>
            </a:r>
            <a:r>
              <a:rPr lang="nl-NL" dirty="0">
                <a:solidFill>
                  <a:srgbClr val="002060"/>
                </a:solidFill>
              </a:rPr>
              <a:t> </a:t>
            </a:r>
            <a:r>
              <a:rPr lang="nl-NL" dirty="0" err="1">
                <a:solidFill>
                  <a:srgbClr val="002060"/>
                </a:solidFill>
              </a:rPr>
              <a:t>Prefrontal</a:t>
            </a:r>
            <a:r>
              <a:rPr lang="nl-NL" dirty="0">
                <a:solidFill>
                  <a:srgbClr val="002060"/>
                </a:solidFill>
              </a:rPr>
              <a:t> cortex</a:t>
            </a:r>
          </a:p>
          <a:p>
            <a:r>
              <a:rPr lang="nl-NL" dirty="0">
                <a:solidFill>
                  <a:srgbClr val="002060"/>
                </a:solidFill>
              </a:rPr>
              <a:t>SC: Superior </a:t>
            </a:r>
            <a:r>
              <a:rPr lang="nl-NL" dirty="0" err="1">
                <a:solidFill>
                  <a:srgbClr val="002060"/>
                </a:solidFill>
              </a:rPr>
              <a:t>Colliculus</a:t>
            </a:r>
            <a:endParaRPr lang="nl-NL" dirty="0">
              <a:solidFill>
                <a:srgbClr val="002060"/>
              </a:solidFill>
            </a:endParaRPr>
          </a:p>
          <a:p>
            <a:r>
              <a:rPr lang="nl-NL" dirty="0">
                <a:solidFill>
                  <a:srgbClr val="002060"/>
                </a:solidFill>
              </a:rPr>
              <a:t>PAG: </a:t>
            </a:r>
            <a:r>
              <a:rPr lang="nl-NL" dirty="0" err="1">
                <a:solidFill>
                  <a:srgbClr val="002060"/>
                </a:solidFill>
              </a:rPr>
              <a:t>Periaquaductal</a:t>
            </a:r>
            <a:r>
              <a:rPr lang="nl-NL" dirty="0">
                <a:solidFill>
                  <a:srgbClr val="002060"/>
                </a:solidFill>
              </a:rPr>
              <a:t> Gray</a:t>
            </a:r>
          </a:p>
          <a:p>
            <a:r>
              <a:rPr lang="nl-NL" dirty="0">
                <a:solidFill>
                  <a:srgbClr val="002060"/>
                </a:solidFill>
              </a:rPr>
              <a:t>LC: Locus </a:t>
            </a:r>
            <a:r>
              <a:rPr lang="nl-NL" dirty="0" err="1">
                <a:solidFill>
                  <a:srgbClr val="002060"/>
                </a:solidFill>
              </a:rPr>
              <a:t>Ceurulous</a:t>
            </a:r>
            <a:r>
              <a:rPr lang="nl-NL" dirty="0">
                <a:solidFill>
                  <a:srgbClr val="002060"/>
                </a:solidFill>
              </a:rPr>
              <a:t>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21528473"/>
      </p:ext>
    </p:extLst>
  </p:cSld>
  <p:clrMapOvr>
    <a:masterClrMapping/>
  </p:clrMapOvr>
</p:sld>
</file>

<file path=ppt/theme/theme1.xml><?xml version="1.0" encoding="utf-8"?>
<a:theme xmlns:a="http://schemas.openxmlformats.org/drawingml/2006/main" name="8_Aangepast ontwerp">
  <a:themeElements>
    <a:clrScheme name="Kleuren de Waag">
      <a:dk1>
        <a:srgbClr val="00B0F0"/>
      </a:dk1>
      <a:lt1>
        <a:srgbClr val="FFFFFF"/>
      </a:lt1>
      <a:dk2>
        <a:srgbClr val="000000"/>
      </a:dk2>
      <a:lt2>
        <a:srgbClr val="646469"/>
      </a:lt2>
      <a:accent1>
        <a:srgbClr val="00B0F0"/>
      </a:accent1>
      <a:accent2>
        <a:srgbClr val="29C7FF"/>
      </a:accent2>
      <a:accent3>
        <a:srgbClr val="69D8FF"/>
      </a:accent3>
      <a:accent4>
        <a:srgbClr val="9BE5FF"/>
      </a:accent4>
      <a:accent5>
        <a:srgbClr val="C1EFFF"/>
      </a:accent5>
      <a:accent6>
        <a:srgbClr val="E7F9FF"/>
      </a:accent6>
      <a:hlink>
        <a:srgbClr val="00B0F0"/>
      </a:hlink>
      <a:folHlink>
        <a:srgbClr val="646469"/>
      </a:folHlink>
    </a:clrScheme>
    <a:fontScheme name="FZS 2012">
      <a:majorFont>
        <a:latin typeface="Gotham Book"/>
        <a:ea typeface=""/>
        <a:cs typeface=""/>
      </a:majorFont>
      <a:minorFont>
        <a:latin typeface="Gotham Light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angepast ontwerp">
  <a:themeElements>
    <a:clrScheme name="FSZ 2012">
      <a:dk1>
        <a:srgbClr val="00B0F0"/>
      </a:dk1>
      <a:lt1>
        <a:srgbClr val="FFFFFF"/>
      </a:lt1>
      <a:dk2>
        <a:srgbClr val="000000"/>
      </a:dk2>
      <a:lt2>
        <a:srgbClr val="646469"/>
      </a:lt2>
      <a:accent1>
        <a:srgbClr val="00B0F0"/>
      </a:accent1>
      <a:accent2>
        <a:srgbClr val="29C7FF"/>
      </a:accent2>
      <a:accent3>
        <a:srgbClr val="69D8FF"/>
      </a:accent3>
      <a:accent4>
        <a:srgbClr val="9BE5FF"/>
      </a:accent4>
      <a:accent5>
        <a:srgbClr val="C1EFFF"/>
      </a:accent5>
      <a:accent6>
        <a:srgbClr val="E7F9FF"/>
      </a:accent6>
      <a:hlink>
        <a:srgbClr val="00B0F0"/>
      </a:hlink>
      <a:folHlink>
        <a:srgbClr val="646469"/>
      </a:folHlink>
    </a:clrScheme>
    <a:fontScheme name="FZS 2012">
      <a:majorFont>
        <a:latin typeface="Gotham Book"/>
        <a:ea typeface=""/>
        <a:cs typeface=""/>
      </a:majorFont>
      <a:minorFont>
        <a:latin typeface="Gotham Light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Aangepast ontwerp">
  <a:themeElements>
    <a:clrScheme name="FSZ 2012">
      <a:dk1>
        <a:srgbClr val="00B0F0"/>
      </a:dk1>
      <a:lt1>
        <a:srgbClr val="FFFFFF"/>
      </a:lt1>
      <a:dk2>
        <a:srgbClr val="000000"/>
      </a:dk2>
      <a:lt2>
        <a:srgbClr val="646469"/>
      </a:lt2>
      <a:accent1>
        <a:srgbClr val="00B0F0"/>
      </a:accent1>
      <a:accent2>
        <a:srgbClr val="29C7FF"/>
      </a:accent2>
      <a:accent3>
        <a:srgbClr val="69D8FF"/>
      </a:accent3>
      <a:accent4>
        <a:srgbClr val="9BE5FF"/>
      </a:accent4>
      <a:accent5>
        <a:srgbClr val="C1EFFF"/>
      </a:accent5>
      <a:accent6>
        <a:srgbClr val="E7F9FF"/>
      </a:accent6>
      <a:hlink>
        <a:srgbClr val="00B0F0"/>
      </a:hlink>
      <a:folHlink>
        <a:srgbClr val="646469"/>
      </a:folHlink>
    </a:clrScheme>
    <a:fontScheme name="FZS 2012">
      <a:majorFont>
        <a:latin typeface="Gotham Book"/>
        <a:ea typeface=""/>
        <a:cs typeface=""/>
      </a:majorFont>
      <a:minorFont>
        <a:latin typeface="Gotham Light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Aangepast ontwerp">
  <a:themeElements>
    <a:clrScheme name="FSZ 2012">
      <a:dk1>
        <a:srgbClr val="00B0F0"/>
      </a:dk1>
      <a:lt1>
        <a:srgbClr val="FFFFFF"/>
      </a:lt1>
      <a:dk2>
        <a:srgbClr val="000000"/>
      </a:dk2>
      <a:lt2>
        <a:srgbClr val="646469"/>
      </a:lt2>
      <a:accent1>
        <a:srgbClr val="00B0F0"/>
      </a:accent1>
      <a:accent2>
        <a:srgbClr val="29C7FF"/>
      </a:accent2>
      <a:accent3>
        <a:srgbClr val="69D8FF"/>
      </a:accent3>
      <a:accent4>
        <a:srgbClr val="9BE5FF"/>
      </a:accent4>
      <a:accent5>
        <a:srgbClr val="C1EFFF"/>
      </a:accent5>
      <a:accent6>
        <a:srgbClr val="E7F9FF"/>
      </a:accent6>
      <a:hlink>
        <a:srgbClr val="00B0F0"/>
      </a:hlink>
      <a:folHlink>
        <a:srgbClr val="646469"/>
      </a:folHlink>
    </a:clrScheme>
    <a:fontScheme name="FZS 2012">
      <a:majorFont>
        <a:latin typeface="Gotham Book"/>
        <a:ea typeface=""/>
        <a:cs typeface=""/>
      </a:majorFont>
      <a:minorFont>
        <a:latin typeface="Gotham Light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Aangepast ontwerp">
  <a:themeElements>
    <a:clrScheme name="FSZ 2012">
      <a:dk1>
        <a:srgbClr val="00B0F0"/>
      </a:dk1>
      <a:lt1>
        <a:srgbClr val="FFFFFF"/>
      </a:lt1>
      <a:dk2>
        <a:srgbClr val="000000"/>
      </a:dk2>
      <a:lt2>
        <a:srgbClr val="646469"/>
      </a:lt2>
      <a:accent1>
        <a:srgbClr val="00B0F0"/>
      </a:accent1>
      <a:accent2>
        <a:srgbClr val="29C7FF"/>
      </a:accent2>
      <a:accent3>
        <a:srgbClr val="69D8FF"/>
      </a:accent3>
      <a:accent4>
        <a:srgbClr val="9BE5FF"/>
      </a:accent4>
      <a:accent5>
        <a:srgbClr val="C1EFFF"/>
      </a:accent5>
      <a:accent6>
        <a:srgbClr val="E7F9FF"/>
      </a:accent6>
      <a:hlink>
        <a:srgbClr val="00B0F0"/>
      </a:hlink>
      <a:folHlink>
        <a:srgbClr val="646469"/>
      </a:folHlink>
    </a:clrScheme>
    <a:fontScheme name="FZS 2012">
      <a:majorFont>
        <a:latin typeface="Gotham Book"/>
        <a:ea typeface=""/>
        <a:cs typeface=""/>
      </a:majorFont>
      <a:minorFont>
        <a:latin typeface="Gotham Light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Aangepast ontwerp">
  <a:themeElements>
    <a:clrScheme name="FSZ 2012">
      <a:dk1>
        <a:srgbClr val="00B0F0"/>
      </a:dk1>
      <a:lt1>
        <a:srgbClr val="FFFFFF"/>
      </a:lt1>
      <a:dk2>
        <a:srgbClr val="000000"/>
      </a:dk2>
      <a:lt2>
        <a:srgbClr val="646469"/>
      </a:lt2>
      <a:accent1>
        <a:srgbClr val="00B0F0"/>
      </a:accent1>
      <a:accent2>
        <a:srgbClr val="29C7FF"/>
      </a:accent2>
      <a:accent3>
        <a:srgbClr val="69D8FF"/>
      </a:accent3>
      <a:accent4>
        <a:srgbClr val="9BE5FF"/>
      </a:accent4>
      <a:accent5>
        <a:srgbClr val="C1EFFF"/>
      </a:accent5>
      <a:accent6>
        <a:srgbClr val="E7F9FF"/>
      </a:accent6>
      <a:hlink>
        <a:srgbClr val="00B0F0"/>
      </a:hlink>
      <a:folHlink>
        <a:srgbClr val="646469"/>
      </a:folHlink>
    </a:clrScheme>
    <a:fontScheme name="FZS 2012">
      <a:majorFont>
        <a:latin typeface="Gotham Book"/>
        <a:ea typeface=""/>
        <a:cs typeface=""/>
      </a:majorFont>
      <a:minorFont>
        <a:latin typeface="Gotham Light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15032</TotalTime>
  <Words>853</Words>
  <Application>Microsoft Office PowerPoint</Application>
  <PresentationFormat>Diavoorstelling (4:3)</PresentationFormat>
  <Paragraphs>278</Paragraphs>
  <Slides>22</Slides>
  <Notes>18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6</vt:i4>
      </vt:variant>
      <vt:variant>
        <vt:lpstr>Diatitels</vt:lpstr>
      </vt:variant>
      <vt:variant>
        <vt:i4>22</vt:i4>
      </vt:variant>
    </vt:vector>
  </HeadingPairs>
  <TitlesOfParts>
    <vt:vector size="35" baseType="lpstr">
      <vt:lpstr>Arial</vt:lpstr>
      <vt:lpstr>Calibri</vt:lpstr>
      <vt:lpstr>Franklin Gothic Book</vt:lpstr>
      <vt:lpstr>Gotham Book</vt:lpstr>
      <vt:lpstr>Gotham Light</vt:lpstr>
      <vt:lpstr>Times New Roman</vt:lpstr>
      <vt:lpstr>Wingdings 2</vt:lpstr>
      <vt:lpstr>8_Aangepast ontwerp</vt:lpstr>
      <vt:lpstr>1_Aangepast ontwerp</vt:lpstr>
      <vt:lpstr>2_Aangepast ontwerp</vt:lpstr>
      <vt:lpstr>3_Aangepast ontwerp</vt:lpstr>
      <vt:lpstr>4_Aangepast ontwerp</vt:lpstr>
      <vt:lpstr>5_Aangepast ontwerp</vt:lpstr>
      <vt:lpstr>EMDR Protocol Gerichte Boosheid  september 2019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Karin</dc:creator>
  <cp:lastModifiedBy>Herman Veerbeek</cp:lastModifiedBy>
  <cp:revision>1290</cp:revision>
  <cp:lastPrinted>2015-06-07T20:02:30Z</cp:lastPrinted>
  <dcterms:created xsi:type="dcterms:W3CDTF">2012-01-19T20:03:36Z</dcterms:created>
  <dcterms:modified xsi:type="dcterms:W3CDTF">2019-09-22T18:33:10Z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beling">
    <vt:lpwstr>Sjablonen</vt:lpwstr>
  </property>
</Properties>
</file>